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184168-1FC4-48CA-B452-56C62178B3E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8B2B8C4-F560-4E7D-91A4-9B4B9D1FE707}">
      <dgm:prSet/>
      <dgm:spPr/>
      <dgm:t>
        <a:bodyPr/>
        <a:lstStyle/>
        <a:p>
          <a:r>
            <a:rPr lang="nl-NL"/>
            <a:t>Vorig blok</a:t>
          </a:r>
          <a:endParaRPr lang="en-US"/>
        </a:p>
      </dgm:t>
    </dgm:pt>
    <dgm:pt modelId="{51E97249-518D-4A8E-A72E-40A68F4EE8FC}" type="parTrans" cxnId="{B211D56A-5EB7-417C-860A-FD7B71A9EC98}">
      <dgm:prSet/>
      <dgm:spPr/>
      <dgm:t>
        <a:bodyPr/>
        <a:lstStyle/>
        <a:p>
          <a:endParaRPr lang="en-US"/>
        </a:p>
      </dgm:t>
    </dgm:pt>
    <dgm:pt modelId="{5671A6E7-AD75-4499-9E11-6654B915A1A7}" type="sibTrans" cxnId="{B211D56A-5EB7-417C-860A-FD7B71A9EC98}">
      <dgm:prSet/>
      <dgm:spPr/>
      <dgm:t>
        <a:bodyPr/>
        <a:lstStyle/>
        <a:p>
          <a:endParaRPr lang="en-US"/>
        </a:p>
      </dgm:t>
    </dgm:pt>
    <dgm:pt modelId="{CAF90ABA-D291-4E8C-8D66-F811AF986E73}">
      <dgm:prSet/>
      <dgm:spPr/>
      <dgm:t>
        <a:bodyPr/>
        <a:lstStyle/>
        <a:p>
          <a:r>
            <a:rPr lang="nl-NL"/>
            <a:t>Leerdoelen</a:t>
          </a:r>
          <a:endParaRPr lang="en-US"/>
        </a:p>
      </dgm:t>
    </dgm:pt>
    <dgm:pt modelId="{D98482C2-1246-4D95-A45E-DE4CEFFD98CF}" type="parTrans" cxnId="{CB1E8655-C43E-4052-87D9-FF59002E0FA8}">
      <dgm:prSet/>
      <dgm:spPr/>
      <dgm:t>
        <a:bodyPr/>
        <a:lstStyle/>
        <a:p>
          <a:endParaRPr lang="en-US"/>
        </a:p>
      </dgm:t>
    </dgm:pt>
    <dgm:pt modelId="{9FD3C0F7-C9EB-4665-A310-C6109E69C637}" type="sibTrans" cxnId="{CB1E8655-C43E-4052-87D9-FF59002E0FA8}">
      <dgm:prSet/>
      <dgm:spPr/>
      <dgm:t>
        <a:bodyPr/>
        <a:lstStyle/>
        <a:p>
          <a:endParaRPr lang="en-US"/>
        </a:p>
      </dgm:t>
    </dgm:pt>
    <dgm:pt modelId="{9467C1FF-8239-456A-B42D-DDB9DE26E02B}">
      <dgm:prSet/>
      <dgm:spPr/>
      <dgm:t>
        <a:bodyPr/>
        <a:lstStyle/>
        <a:p>
          <a:r>
            <a:rPr lang="nl-NL"/>
            <a:t>Het gezelschapsaquarium</a:t>
          </a:r>
          <a:endParaRPr lang="en-US"/>
        </a:p>
      </dgm:t>
    </dgm:pt>
    <dgm:pt modelId="{4E282916-20D1-4EA4-BA34-F52F85C7EEC2}" type="parTrans" cxnId="{1BE3A46F-C660-4F4B-BBE6-994C3ADCF751}">
      <dgm:prSet/>
      <dgm:spPr/>
      <dgm:t>
        <a:bodyPr/>
        <a:lstStyle/>
        <a:p>
          <a:endParaRPr lang="en-US"/>
        </a:p>
      </dgm:t>
    </dgm:pt>
    <dgm:pt modelId="{02062854-2085-45C8-949E-C5AB4D2B0743}" type="sibTrans" cxnId="{1BE3A46F-C660-4F4B-BBE6-994C3ADCF751}">
      <dgm:prSet/>
      <dgm:spPr/>
      <dgm:t>
        <a:bodyPr/>
        <a:lstStyle/>
        <a:p>
          <a:endParaRPr lang="en-US"/>
        </a:p>
      </dgm:t>
    </dgm:pt>
    <dgm:pt modelId="{AAFA8C38-80B3-4FA7-84EC-844411456B93}">
      <dgm:prSet/>
      <dgm:spPr/>
      <dgm:t>
        <a:bodyPr/>
        <a:lstStyle/>
        <a:p>
          <a:r>
            <a:rPr lang="nl-NL"/>
            <a:t>Het speciaal aquarium</a:t>
          </a:r>
          <a:endParaRPr lang="en-US"/>
        </a:p>
      </dgm:t>
    </dgm:pt>
    <dgm:pt modelId="{D95209E5-1024-4DE0-9439-B9FD85A267EA}" type="parTrans" cxnId="{6AF24A8E-3EB3-43E4-9314-569E8A4C05A5}">
      <dgm:prSet/>
      <dgm:spPr/>
      <dgm:t>
        <a:bodyPr/>
        <a:lstStyle/>
        <a:p>
          <a:endParaRPr lang="en-US"/>
        </a:p>
      </dgm:t>
    </dgm:pt>
    <dgm:pt modelId="{CC1B2DA6-185E-4E52-A627-460908BE5C00}" type="sibTrans" cxnId="{6AF24A8E-3EB3-43E4-9314-569E8A4C05A5}">
      <dgm:prSet/>
      <dgm:spPr/>
      <dgm:t>
        <a:bodyPr/>
        <a:lstStyle/>
        <a:p>
          <a:endParaRPr lang="en-US"/>
        </a:p>
      </dgm:t>
    </dgm:pt>
    <dgm:pt modelId="{5B03F6A1-9236-4272-9133-B68FA5FC6B66}">
      <dgm:prSet/>
      <dgm:spPr/>
      <dgm:t>
        <a:bodyPr/>
        <a:lstStyle/>
        <a:p>
          <a:r>
            <a:rPr lang="nl-NL"/>
            <a:t>Het streek- of biotoopaquarium </a:t>
          </a:r>
          <a:endParaRPr lang="en-US"/>
        </a:p>
      </dgm:t>
    </dgm:pt>
    <dgm:pt modelId="{749D5051-8A10-478B-9207-13716A7485B8}" type="parTrans" cxnId="{A0B199F9-B281-4CEA-ADB3-4F86B105E6B9}">
      <dgm:prSet/>
      <dgm:spPr/>
      <dgm:t>
        <a:bodyPr/>
        <a:lstStyle/>
        <a:p>
          <a:endParaRPr lang="en-US"/>
        </a:p>
      </dgm:t>
    </dgm:pt>
    <dgm:pt modelId="{95912BFF-CCFA-4AD5-9413-0F1B434F26B5}" type="sibTrans" cxnId="{A0B199F9-B281-4CEA-ADB3-4F86B105E6B9}">
      <dgm:prSet/>
      <dgm:spPr/>
      <dgm:t>
        <a:bodyPr/>
        <a:lstStyle/>
        <a:p>
          <a:endParaRPr lang="en-US"/>
        </a:p>
      </dgm:t>
    </dgm:pt>
    <dgm:pt modelId="{95BEE699-BABE-461B-BD7F-D69DAADE6B43}">
      <dgm:prSet/>
      <dgm:spPr/>
      <dgm:t>
        <a:bodyPr/>
        <a:lstStyle/>
        <a:p>
          <a:r>
            <a:rPr lang="nl-NL"/>
            <a:t>Opdracht </a:t>
          </a:r>
          <a:endParaRPr lang="en-US"/>
        </a:p>
      </dgm:t>
    </dgm:pt>
    <dgm:pt modelId="{10857E29-D8F6-4A98-980F-D2E82B58B0B5}" type="parTrans" cxnId="{2AF16D25-1DC2-40D5-B281-C73D0C6FF1A2}">
      <dgm:prSet/>
      <dgm:spPr/>
      <dgm:t>
        <a:bodyPr/>
        <a:lstStyle/>
        <a:p>
          <a:endParaRPr lang="en-US"/>
        </a:p>
      </dgm:t>
    </dgm:pt>
    <dgm:pt modelId="{7708200A-92B1-4BC5-9F95-670BAE2002B3}" type="sibTrans" cxnId="{2AF16D25-1DC2-40D5-B281-C73D0C6FF1A2}">
      <dgm:prSet/>
      <dgm:spPr/>
      <dgm:t>
        <a:bodyPr/>
        <a:lstStyle/>
        <a:p>
          <a:endParaRPr lang="en-US"/>
        </a:p>
      </dgm:t>
    </dgm:pt>
    <dgm:pt modelId="{3005B388-AD2E-4D06-A62C-A36A237101BB}" type="pres">
      <dgm:prSet presAssocID="{40184168-1FC4-48CA-B452-56C62178B3ED}" presName="linear" presStyleCnt="0">
        <dgm:presLayoutVars>
          <dgm:animLvl val="lvl"/>
          <dgm:resizeHandles val="exact"/>
        </dgm:presLayoutVars>
      </dgm:prSet>
      <dgm:spPr/>
    </dgm:pt>
    <dgm:pt modelId="{26DFBC53-78D0-4020-AA00-AEE4AEB8970C}" type="pres">
      <dgm:prSet presAssocID="{A8B2B8C4-F560-4E7D-91A4-9B4B9D1FE70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75EA281-FA9F-4FEB-9A5E-4E1AEE3EBE3F}" type="pres">
      <dgm:prSet presAssocID="{5671A6E7-AD75-4499-9E11-6654B915A1A7}" presName="spacer" presStyleCnt="0"/>
      <dgm:spPr/>
    </dgm:pt>
    <dgm:pt modelId="{69DF3F09-9DDF-4487-9143-07223D074256}" type="pres">
      <dgm:prSet presAssocID="{CAF90ABA-D291-4E8C-8D66-F811AF986E7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E162BC2-E575-4256-A418-2365FF17E071}" type="pres">
      <dgm:prSet presAssocID="{9FD3C0F7-C9EB-4665-A310-C6109E69C637}" presName="spacer" presStyleCnt="0"/>
      <dgm:spPr/>
    </dgm:pt>
    <dgm:pt modelId="{E9208212-CD9A-40E4-9284-AA5DBD657FB8}" type="pres">
      <dgm:prSet presAssocID="{9467C1FF-8239-456A-B42D-DDB9DE26E02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98C9F07-6532-4A41-8C5A-6F702A3F8947}" type="pres">
      <dgm:prSet presAssocID="{02062854-2085-45C8-949E-C5AB4D2B0743}" presName="spacer" presStyleCnt="0"/>
      <dgm:spPr/>
    </dgm:pt>
    <dgm:pt modelId="{D1E9CC20-C929-4F58-A1EB-80B9AC6DF758}" type="pres">
      <dgm:prSet presAssocID="{AAFA8C38-80B3-4FA7-84EC-844411456B9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3F4B806-F19C-40C5-AE7A-4FD42F5D13B8}" type="pres">
      <dgm:prSet presAssocID="{CC1B2DA6-185E-4E52-A627-460908BE5C00}" presName="spacer" presStyleCnt="0"/>
      <dgm:spPr/>
    </dgm:pt>
    <dgm:pt modelId="{32E205DA-BBFB-479B-B103-65649D3FD78F}" type="pres">
      <dgm:prSet presAssocID="{5B03F6A1-9236-4272-9133-B68FA5FC6B6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820B817-31BB-4E13-B1DC-1952463A5749}" type="pres">
      <dgm:prSet presAssocID="{95912BFF-CCFA-4AD5-9413-0F1B434F26B5}" presName="spacer" presStyleCnt="0"/>
      <dgm:spPr/>
    </dgm:pt>
    <dgm:pt modelId="{2CCE0DDF-041F-42F5-9400-16AE5A24F755}" type="pres">
      <dgm:prSet presAssocID="{95BEE699-BABE-461B-BD7F-D69DAADE6B4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33DC90C-E545-41CF-82C2-A34235DE5958}" type="presOf" srcId="{9467C1FF-8239-456A-B42D-DDB9DE26E02B}" destId="{E9208212-CD9A-40E4-9284-AA5DBD657FB8}" srcOrd="0" destOrd="0" presId="urn:microsoft.com/office/officeart/2005/8/layout/vList2"/>
    <dgm:cxn modelId="{2AF16D25-1DC2-40D5-B281-C73D0C6FF1A2}" srcId="{40184168-1FC4-48CA-B452-56C62178B3ED}" destId="{95BEE699-BABE-461B-BD7F-D69DAADE6B43}" srcOrd="5" destOrd="0" parTransId="{10857E29-D8F6-4A98-980F-D2E82B58B0B5}" sibTransId="{7708200A-92B1-4BC5-9F95-670BAE2002B3}"/>
    <dgm:cxn modelId="{BF602C2B-6445-4FFD-8E16-DAE70C16589D}" type="presOf" srcId="{5B03F6A1-9236-4272-9133-B68FA5FC6B66}" destId="{32E205DA-BBFB-479B-B103-65649D3FD78F}" srcOrd="0" destOrd="0" presId="urn:microsoft.com/office/officeart/2005/8/layout/vList2"/>
    <dgm:cxn modelId="{6A5FA660-44C9-4B42-AABC-DE6764DDDC12}" type="presOf" srcId="{40184168-1FC4-48CA-B452-56C62178B3ED}" destId="{3005B388-AD2E-4D06-A62C-A36A237101BB}" srcOrd="0" destOrd="0" presId="urn:microsoft.com/office/officeart/2005/8/layout/vList2"/>
    <dgm:cxn modelId="{B211D56A-5EB7-417C-860A-FD7B71A9EC98}" srcId="{40184168-1FC4-48CA-B452-56C62178B3ED}" destId="{A8B2B8C4-F560-4E7D-91A4-9B4B9D1FE707}" srcOrd="0" destOrd="0" parTransId="{51E97249-518D-4A8E-A72E-40A68F4EE8FC}" sibTransId="{5671A6E7-AD75-4499-9E11-6654B915A1A7}"/>
    <dgm:cxn modelId="{1BE3A46F-C660-4F4B-BBE6-994C3ADCF751}" srcId="{40184168-1FC4-48CA-B452-56C62178B3ED}" destId="{9467C1FF-8239-456A-B42D-DDB9DE26E02B}" srcOrd="2" destOrd="0" parTransId="{4E282916-20D1-4EA4-BA34-F52F85C7EEC2}" sibTransId="{02062854-2085-45C8-949E-C5AB4D2B0743}"/>
    <dgm:cxn modelId="{CB1E8655-C43E-4052-87D9-FF59002E0FA8}" srcId="{40184168-1FC4-48CA-B452-56C62178B3ED}" destId="{CAF90ABA-D291-4E8C-8D66-F811AF986E73}" srcOrd="1" destOrd="0" parTransId="{D98482C2-1246-4D95-A45E-DE4CEFFD98CF}" sibTransId="{9FD3C0F7-C9EB-4665-A310-C6109E69C637}"/>
    <dgm:cxn modelId="{F5C61E8A-A08F-4A47-B5E1-2EC7BEAF44DC}" type="presOf" srcId="{CAF90ABA-D291-4E8C-8D66-F811AF986E73}" destId="{69DF3F09-9DDF-4487-9143-07223D074256}" srcOrd="0" destOrd="0" presId="urn:microsoft.com/office/officeart/2005/8/layout/vList2"/>
    <dgm:cxn modelId="{6AF24A8E-3EB3-43E4-9314-569E8A4C05A5}" srcId="{40184168-1FC4-48CA-B452-56C62178B3ED}" destId="{AAFA8C38-80B3-4FA7-84EC-844411456B93}" srcOrd="3" destOrd="0" parTransId="{D95209E5-1024-4DE0-9439-B9FD85A267EA}" sibTransId="{CC1B2DA6-185E-4E52-A627-460908BE5C00}"/>
    <dgm:cxn modelId="{1CA6E4B7-E750-4C4D-9B1A-E4A641CE4F90}" type="presOf" srcId="{AAFA8C38-80B3-4FA7-84EC-844411456B93}" destId="{D1E9CC20-C929-4F58-A1EB-80B9AC6DF758}" srcOrd="0" destOrd="0" presId="urn:microsoft.com/office/officeart/2005/8/layout/vList2"/>
    <dgm:cxn modelId="{2CB964C2-A333-40F5-8AA7-82E16DD8B8EB}" type="presOf" srcId="{A8B2B8C4-F560-4E7D-91A4-9B4B9D1FE707}" destId="{26DFBC53-78D0-4020-AA00-AEE4AEB8970C}" srcOrd="0" destOrd="0" presId="urn:microsoft.com/office/officeart/2005/8/layout/vList2"/>
    <dgm:cxn modelId="{09D4BEC7-D5F3-416C-82DC-02EC021B8268}" type="presOf" srcId="{95BEE699-BABE-461B-BD7F-D69DAADE6B43}" destId="{2CCE0DDF-041F-42F5-9400-16AE5A24F755}" srcOrd="0" destOrd="0" presId="urn:microsoft.com/office/officeart/2005/8/layout/vList2"/>
    <dgm:cxn modelId="{A0B199F9-B281-4CEA-ADB3-4F86B105E6B9}" srcId="{40184168-1FC4-48CA-B452-56C62178B3ED}" destId="{5B03F6A1-9236-4272-9133-B68FA5FC6B66}" srcOrd="4" destOrd="0" parTransId="{749D5051-8A10-478B-9207-13716A7485B8}" sibTransId="{95912BFF-CCFA-4AD5-9413-0F1B434F26B5}"/>
    <dgm:cxn modelId="{1F916895-4312-4DAD-865E-FAC54E8EBE20}" type="presParOf" srcId="{3005B388-AD2E-4D06-A62C-A36A237101BB}" destId="{26DFBC53-78D0-4020-AA00-AEE4AEB8970C}" srcOrd="0" destOrd="0" presId="urn:microsoft.com/office/officeart/2005/8/layout/vList2"/>
    <dgm:cxn modelId="{E24F3A6F-9C87-4C47-8575-8A6A53A5FC0A}" type="presParOf" srcId="{3005B388-AD2E-4D06-A62C-A36A237101BB}" destId="{175EA281-FA9F-4FEB-9A5E-4E1AEE3EBE3F}" srcOrd="1" destOrd="0" presId="urn:microsoft.com/office/officeart/2005/8/layout/vList2"/>
    <dgm:cxn modelId="{87F76ABC-40E7-4E30-8854-F6BA18CBD5B5}" type="presParOf" srcId="{3005B388-AD2E-4D06-A62C-A36A237101BB}" destId="{69DF3F09-9DDF-4487-9143-07223D074256}" srcOrd="2" destOrd="0" presId="urn:microsoft.com/office/officeart/2005/8/layout/vList2"/>
    <dgm:cxn modelId="{0ED12EA8-4B2D-43CA-A788-A9CA88B5128B}" type="presParOf" srcId="{3005B388-AD2E-4D06-A62C-A36A237101BB}" destId="{1E162BC2-E575-4256-A418-2365FF17E071}" srcOrd="3" destOrd="0" presId="urn:microsoft.com/office/officeart/2005/8/layout/vList2"/>
    <dgm:cxn modelId="{A3254F68-5525-4821-9A66-7531777F487A}" type="presParOf" srcId="{3005B388-AD2E-4D06-A62C-A36A237101BB}" destId="{E9208212-CD9A-40E4-9284-AA5DBD657FB8}" srcOrd="4" destOrd="0" presId="urn:microsoft.com/office/officeart/2005/8/layout/vList2"/>
    <dgm:cxn modelId="{37800DAD-6978-41A0-925F-4F06048B2F9D}" type="presParOf" srcId="{3005B388-AD2E-4D06-A62C-A36A237101BB}" destId="{998C9F07-6532-4A41-8C5A-6F702A3F8947}" srcOrd="5" destOrd="0" presId="urn:microsoft.com/office/officeart/2005/8/layout/vList2"/>
    <dgm:cxn modelId="{A125EA87-66D0-4E79-9343-7DA44C5B54DF}" type="presParOf" srcId="{3005B388-AD2E-4D06-A62C-A36A237101BB}" destId="{D1E9CC20-C929-4F58-A1EB-80B9AC6DF758}" srcOrd="6" destOrd="0" presId="urn:microsoft.com/office/officeart/2005/8/layout/vList2"/>
    <dgm:cxn modelId="{AF6DDD71-F046-4520-B20F-68AB0294433C}" type="presParOf" srcId="{3005B388-AD2E-4D06-A62C-A36A237101BB}" destId="{53F4B806-F19C-40C5-AE7A-4FD42F5D13B8}" srcOrd="7" destOrd="0" presId="urn:microsoft.com/office/officeart/2005/8/layout/vList2"/>
    <dgm:cxn modelId="{9C979475-D9E1-4382-9DA5-702A67A38EA2}" type="presParOf" srcId="{3005B388-AD2E-4D06-A62C-A36A237101BB}" destId="{32E205DA-BBFB-479B-B103-65649D3FD78F}" srcOrd="8" destOrd="0" presId="urn:microsoft.com/office/officeart/2005/8/layout/vList2"/>
    <dgm:cxn modelId="{B8166D3D-578F-4E45-AE9F-74B0B8169677}" type="presParOf" srcId="{3005B388-AD2E-4D06-A62C-A36A237101BB}" destId="{8820B817-31BB-4E13-B1DC-1952463A5749}" srcOrd="9" destOrd="0" presId="urn:microsoft.com/office/officeart/2005/8/layout/vList2"/>
    <dgm:cxn modelId="{A15ECF58-AB84-4994-8961-0171FA77C637}" type="presParOf" srcId="{3005B388-AD2E-4D06-A62C-A36A237101BB}" destId="{2CCE0DDF-041F-42F5-9400-16AE5A24F75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25CE37-F4DB-4B68-A2B9-E3C541A4EEB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8AAA354-69FD-431C-97EC-62650FCB7C28}">
      <dgm:prSet/>
      <dgm:spPr/>
      <dgm:t>
        <a:bodyPr/>
        <a:lstStyle/>
        <a:p>
          <a:r>
            <a:rPr lang="nl-NL"/>
            <a:t>Cijfers gezien?</a:t>
          </a:r>
          <a:endParaRPr lang="en-US"/>
        </a:p>
      </dgm:t>
    </dgm:pt>
    <dgm:pt modelId="{D3439A1B-D8F3-4078-9C17-A75DBFF2E33A}" type="parTrans" cxnId="{3BA22C7E-D175-4E44-965E-C518BFD3AEC7}">
      <dgm:prSet/>
      <dgm:spPr/>
      <dgm:t>
        <a:bodyPr/>
        <a:lstStyle/>
        <a:p>
          <a:endParaRPr lang="en-US"/>
        </a:p>
      </dgm:t>
    </dgm:pt>
    <dgm:pt modelId="{B4642E64-6FDB-422E-86F3-CFC21EF4827F}" type="sibTrans" cxnId="{3BA22C7E-D175-4E44-965E-C518BFD3AEC7}">
      <dgm:prSet/>
      <dgm:spPr/>
      <dgm:t>
        <a:bodyPr/>
        <a:lstStyle/>
        <a:p>
          <a:endParaRPr lang="en-US"/>
        </a:p>
      </dgm:t>
    </dgm:pt>
    <dgm:pt modelId="{01A9709D-BB45-4A2B-9283-DB8E3555E4AA}">
      <dgm:prSet/>
      <dgm:spPr/>
      <dgm:t>
        <a:bodyPr/>
        <a:lstStyle/>
        <a:p>
          <a:r>
            <a:rPr lang="nl-NL"/>
            <a:t>Wat kon beter?</a:t>
          </a:r>
          <a:endParaRPr lang="en-US"/>
        </a:p>
      </dgm:t>
    </dgm:pt>
    <dgm:pt modelId="{8106559E-E215-4D5E-AF3F-56301159D7EB}" type="parTrans" cxnId="{CE71E7C5-080A-44D9-AD1A-335145AC31C3}">
      <dgm:prSet/>
      <dgm:spPr/>
      <dgm:t>
        <a:bodyPr/>
        <a:lstStyle/>
        <a:p>
          <a:endParaRPr lang="en-US"/>
        </a:p>
      </dgm:t>
    </dgm:pt>
    <dgm:pt modelId="{65D68F61-C86E-4F3D-BEAB-B38E087B6B5B}" type="sibTrans" cxnId="{CE71E7C5-080A-44D9-AD1A-335145AC31C3}">
      <dgm:prSet/>
      <dgm:spPr/>
      <dgm:t>
        <a:bodyPr/>
        <a:lstStyle/>
        <a:p>
          <a:endParaRPr lang="en-US"/>
        </a:p>
      </dgm:t>
    </dgm:pt>
    <dgm:pt modelId="{7B28E42C-D4C7-447B-A857-E4FA41DDEB5B}">
      <dgm:prSet/>
      <dgm:spPr/>
      <dgm:t>
        <a:bodyPr/>
        <a:lstStyle/>
        <a:p>
          <a:r>
            <a:rPr lang="nl-NL"/>
            <a:t>Sticky notes</a:t>
          </a:r>
          <a:endParaRPr lang="en-US"/>
        </a:p>
      </dgm:t>
    </dgm:pt>
    <dgm:pt modelId="{C4FC55C2-271B-4BBE-ABC9-6D72B0C60765}" type="parTrans" cxnId="{8E481CE9-750D-47CD-AEBB-D982686996C8}">
      <dgm:prSet/>
      <dgm:spPr/>
      <dgm:t>
        <a:bodyPr/>
        <a:lstStyle/>
        <a:p>
          <a:endParaRPr lang="en-US"/>
        </a:p>
      </dgm:t>
    </dgm:pt>
    <dgm:pt modelId="{6D0C3D21-E7E7-4427-8705-D310BA122B2A}" type="sibTrans" cxnId="{8E481CE9-750D-47CD-AEBB-D982686996C8}">
      <dgm:prSet/>
      <dgm:spPr/>
      <dgm:t>
        <a:bodyPr/>
        <a:lstStyle/>
        <a:p>
          <a:endParaRPr lang="en-US"/>
        </a:p>
      </dgm:t>
    </dgm:pt>
    <dgm:pt modelId="{82FB6CB5-A3EA-481B-9480-FC95D5359BC5}" type="pres">
      <dgm:prSet presAssocID="{B125CE37-F4DB-4B68-A2B9-E3C541A4EEB8}" presName="root" presStyleCnt="0">
        <dgm:presLayoutVars>
          <dgm:dir/>
          <dgm:resizeHandles val="exact"/>
        </dgm:presLayoutVars>
      </dgm:prSet>
      <dgm:spPr/>
    </dgm:pt>
    <dgm:pt modelId="{6E2DCC1D-EB82-487A-A697-043F83BB014B}" type="pres">
      <dgm:prSet presAssocID="{38AAA354-69FD-431C-97EC-62650FCB7C28}" presName="compNode" presStyleCnt="0"/>
      <dgm:spPr/>
    </dgm:pt>
    <dgm:pt modelId="{2F588573-597E-4E35-9C5C-3437AE7D2AA6}" type="pres">
      <dgm:prSet presAssocID="{38AAA354-69FD-431C-97EC-62650FCB7C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9FBE1337-F9A8-4056-9E5E-3604D1693210}" type="pres">
      <dgm:prSet presAssocID="{38AAA354-69FD-431C-97EC-62650FCB7C28}" presName="spaceRect" presStyleCnt="0"/>
      <dgm:spPr/>
    </dgm:pt>
    <dgm:pt modelId="{4F1EDA05-5B7E-4C1A-B121-97252307C27A}" type="pres">
      <dgm:prSet presAssocID="{38AAA354-69FD-431C-97EC-62650FCB7C28}" presName="textRect" presStyleLbl="revTx" presStyleIdx="0" presStyleCnt="3">
        <dgm:presLayoutVars>
          <dgm:chMax val="1"/>
          <dgm:chPref val="1"/>
        </dgm:presLayoutVars>
      </dgm:prSet>
      <dgm:spPr/>
    </dgm:pt>
    <dgm:pt modelId="{ECAB4B5F-E9F4-407C-A7C8-67AE74F2ED41}" type="pres">
      <dgm:prSet presAssocID="{B4642E64-6FDB-422E-86F3-CFC21EF4827F}" presName="sibTrans" presStyleCnt="0"/>
      <dgm:spPr/>
    </dgm:pt>
    <dgm:pt modelId="{36A7BAF8-84CE-46E3-8CA1-DA9A61CCFC57}" type="pres">
      <dgm:prSet presAssocID="{01A9709D-BB45-4A2B-9283-DB8E3555E4AA}" presName="compNode" presStyleCnt="0"/>
      <dgm:spPr/>
    </dgm:pt>
    <dgm:pt modelId="{69EE287C-2DC1-47C1-801C-907A45D2FEE8}" type="pres">
      <dgm:prSet presAssocID="{01A9709D-BB45-4A2B-9283-DB8E3555E4A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ragen"/>
        </a:ext>
      </dgm:extLst>
    </dgm:pt>
    <dgm:pt modelId="{CE3676F2-93D6-456B-BEEF-5D489D2EDF23}" type="pres">
      <dgm:prSet presAssocID="{01A9709D-BB45-4A2B-9283-DB8E3555E4AA}" presName="spaceRect" presStyleCnt="0"/>
      <dgm:spPr/>
    </dgm:pt>
    <dgm:pt modelId="{2A4D91F2-5685-4C35-A2B4-EDAD3F2EFE81}" type="pres">
      <dgm:prSet presAssocID="{01A9709D-BB45-4A2B-9283-DB8E3555E4AA}" presName="textRect" presStyleLbl="revTx" presStyleIdx="1" presStyleCnt="3">
        <dgm:presLayoutVars>
          <dgm:chMax val="1"/>
          <dgm:chPref val="1"/>
        </dgm:presLayoutVars>
      </dgm:prSet>
      <dgm:spPr/>
    </dgm:pt>
    <dgm:pt modelId="{D7192C7F-C092-40F6-BB67-47D8A9FF81E0}" type="pres">
      <dgm:prSet presAssocID="{65D68F61-C86E-4F3D-BEAB-B38E087B6B5B}" presName="sibTrans" presStyleCnt="0"/>
      <dgm:spPr/>
    </dgm:pt>
    <dgm:pt modelId="{20E95685-1B8D-48E9-B68D-02716B8FEB19}" type="pres">
      <dgm:prSet presAssocID="{7B28E42C-D4C7-447B-A857-E4FA41DDEB5B}" presName="compNode" presStyleCnt="0"/>
      <dgm:spPr/>
    </dgm:pt>
    <dgm:pt modelId="{3EF74ABB-3B5D-4B65-A24D-E806EA11D556}" type="pres">
      <dgm:prSet presAssocID="{7B28E42C-D4C7-447B-A857-E4FA41DDEB5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met effen opvulling"/>
        </a:ext>
      </dgm:extLst>
    </dgm:pt>
    <dgm:pt modelId="{9EF9189F-DB0B-446E-9E82-8986A86A7E07}" type="pres">
      <dgm:prSet presAssocID="{7B28E42C-D4C7-447B-A857-E4FA41DDEB5B}" presName="spaceRect" presStyleCnt="0"/>
      <dgm:spPr/>
    </dgm:pt>
    <dgm:pt modelId="{30DA4832-9FB8-4C4E-A5B9-45491AF2B02E}" type="pres">
      <dgm:prSet presAssocID="{7B28E42C-D4C7-447B-A857-E4FA41DDEB5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E613D23-C005-4921-80A9-7C3C3D91487F}" type="presOf" srcId="{7B28E42C-D4C7-447B-A857-E4FA41DDEB5B}" destId="{30DA4832-9FB8-4C4E-A5B9-45491AF2B02E}" srcOrd="0" destOrd="0" presId="urn:microsoft.com/office/officeart/2018/2/layout/IconLabelList"/>
    <dgm:cxn modelId="{C7323129-19A9-47FB-9BB9-50DC417E0185}" type="presOf" srcId="{38AAA354-69FD-431C-97EC-62650FCB7C28}" destId="{4F1EDA05-5B7E-4C1A-B121-97252307C27A}" srcOrd="0" destOrd="0" presId="urn:microsoft.com/office/officeart/2018/2/layout/IconLabelList"/>
    <dgm:cxn modelId="{3BA22C7E-D175-4E44-965E-C518BFD3AEC7}" srcId="{B125CE37-F4DB-4B68-A2B9-E3C541A4EEB8}" destId="{38AAA354-69FD-431C-97EC-62650FCB7C28}" srcOrd="0" destOrd="0" parTransId="{D3439A1B-D8F3-4078-9C17-A75DBFF2E33A}" sibTransId="{B4642E64-6FDB-422E-86F3-CFC21EF4827F}"/>
    <dgm:cxn modelId="{5445AFAB-9946-478D-978F-81ADFF6E09EC}" type="presOf" srcId="{B125CE37-F4DB-4B68-A2B9-E3C541A4EEB8}" destId="{82FB6CB5-A3EA-481B-9480-FC95D5359BC5}" srcOrd="0" destOrd="0" presId="urn:microsoft.com/office/officeart/2018/2/layout/IconLabelList"/>
    <dgm:cxn modelId="{3756A4BC-A471-401C-9A3F-D2017581904E}" type="presOf" srcId="{01A9709D-BB45-4A2B-9283-DB8E3555E4AA}" destId="{2A4D91F2-5685-4C35-A2B4-EDAD3F2EFE81}" srcOrd="0" destOrd="0" presId="urn:microsoft.com/office/officeart/2018/2/layout/IconLabelList"/>
    <dgm:cxn modelId="{CE71E7C5-080A-44D9-AD1A-335145AC31C3}" srcId="{B125CE37-F4DB-4B68-A2B9-E3C541A4EEB8}" destId="{01A9709D-BB45-4A2B-9283-DB8E3555E4AA}" srcOrd="1" destOrd="0" parTransId="{8106559E-E215-4D5E-AF3F-56301159D7EB}" sibTransId="{65D68F61-C86E-4F3D-BEAB-B38E087B6B5B}"/>
    <dgm:cxn modelId="{8E481CE9-750D-47CD-AEBB-D982686996C8}" srcId="{B125CE37-F4DB-4B68-A2B9-E3C541A4EEB8}" destId="{7B28E42C-D4C7-447B-A857-E4FA41DDEB5B}" srcOrd="2" destOrd="0" parTransId="{C4FC55C2-271B-4BBE-ABC9-6D72B0C60765}" sibTransId="{6D0C3D21-E7E7-4427-8705-D310BA122B2A}"/>
    <dgm:cxn modelId="{6DE224C2-E11D-46B4-9974-38CD5656B2CB}" type="presParOf" srcId="{82FB6CB5-A3EA-481B-9480-FC95D5359BC5}" destId="{6E2DCC1D-EB82-487A-A697-043F83BB014B}" srcOrd="0" destOrd="0" presId="urn:microsoft.com/office/officeart/2018/2/layout/IconLabelList"/>
    <dgm:cxn modelId="{CCB24A40-370D-4200-ABE7-5C1234B3D099}" type="presParOf" srcId="{6E2DCC1D-EB82-487A-A697-043F83BB014B}" destId="{2F588573-597E-4E35-9C5C-3437AE7D2AA6}" srcOrd="0" destOrd="0" presId="urn:microsoft.com/office/officeart/2018/2/layout/IconLabelList"/>
    <dgm:cxn modelId="{B1E8C0BE-85F1-4C1E-8431-8428F6AB7E71}" type="presParOf" srcId="{6E2DCC1D-EB82-487A-A697-043F83BB014B}" destId="{9FBE1337-F9A8-4056-9E5E-3604D1693210}" srcOrd="1" destOrd="0" presId="urn:microsoft.com/office/officeart/2018/2/layout/IconLabelList"/>
    <dgm:cxn modelId="{562774F5-7DE2-4401-8048-B3A2CCFA1F1A}" type="presParOf" srcId="{6E2DCC1D-EB82-487A-A697-043F83BB014B}" destId="{4F1EDA05-5B7E-4C1A-B121-97252307C27A}" srcOrd="2" destOrd="0" presId="urn:microsoft.com/office/officeart/2018/2/layout/IconLabelList"/>
    <dgm:cxn modelId="{99A0D9AE-E345-4BF1-BC16-04BE40CD8297}" type="presParOf" srcId="{82FB6CB5-A3EA-481B-9480-FC95D5359BC5}" destId="{ECAB4B5F-E9F4-407C-A7C8-67AE74F2ED41}" srcOrd="1" destOrd="0" presId="urn:microsoft.com/office/officeart/2018/2/layout/IconLabelList"/>
    <dgm:cxn modelId="{D5532B8A-BB34-46D6-BCBA-57078C1E8F02}" type="presParOf" srcId="{82FB6CB5-A3EA-481B-9480-FC95D5359BC5}" destId="{36A7BAF8-84CE-46E3-8CA1-DA9A61CCFC57}" srcOrd="2" destOrd="0" presId="urn:microsoft.com/office/officeart/2018/2/layout/IconLabelList"/>
    <dgm:cxn modelId="{9B2C1AAF-8E5E-41EA-8854-8FFE8DB8F3AE}" type="presParOf" srcId="{36A7BAF8-84CE-46E3-8CA1-DA9A61CCFC57}" destId="{69EE287C-2DC1-47C1-801C-907A45D2FEE8}" srcOrd="0" destOrd="0" presId="urn:microsoft.com/office/officeart/2018/2/layout/IconLabelList"/>
    <dgm:cxn modelId="{295E2E80-6D61-4B83-8D80-31051E9DE1B2}" type="presParOf" srcId="{36A7BAF8-84CE-46E3-8CA1-DA9A61CCFC57}" destId="{CE3676F2-93D6-456B-BEEF-5D489D2EDF23}" srcOrd="1" destOrd="0" presId="urn:microsoft.com/office/officeart/2018/2/layout/IconLabelList"/>
    <dgm:cxn modelId="{B29847B0-1461-4E63-8410-0748F13916BD}" type="presParOf" srcId="{36A7BAF8-84CE-46E3-8CA1-DA9A61CCFC57}" destId="{2A4D91F2-5685-4C35-A2B4-EDAD3F2EFE81}" srcOrd="2" destOrd="0" presId="urn:microsoft.com/office/officeart/2018/2/layout/IconLabelList"/>
    <dgm:cxn modelId="{030E0839-DDCB-4E90-960A-3A3B6E420C68}" type="presParOf" srcId="{82FB6CB5-A3EA-481B-9480-FC95D5359BC5}" destId="{D7192C7F-C092-40F6-BB67-47D8A9FF81E0}" srcOrd="3" destOrd="0" presId="urn:microsoft.com/office/officeart/2018/2/layout/IconLabelList"/>
    <dgm:cxn modelId="{AF2F3E0B-2E85-4BC9-940F-39E02C0E078B}" type="presParOf" srcId="{82FB6CB5-A3EA-481B-9480-FC95D5359BC5}" destId="{20E95685-1B8D-48E9-B68D-02716B8FEB19}" srcOrd="4" destOrd="0" presId="urn:microsoft.com/office/officeart/2018/2/layout/IconLabelList"/>
    <dgm:cxn modelId="{0D3918AC-074E-4925-9E47-8EFBEE4AA838}" type="presParOf" srcId="{20E95685-1B8D-48E9-B68D-02716B8FEB19}" destId="{3EF74ABB-3B5D-4B65-A24D-E806EA11D556}" srcOrd="0" destOrd="0" presId="urn:microsoft.com/office/officeart/2018/2/layout/IconLabelList"/>
    <dgm:cxn modelId="{3711A989-D849-4D58-AEF6-FA19347B4FB7}" type="presParOf" srcId="{20E95685-1B8D-48E9-B68D-02716B8FEB19}" destId="{9EF9189F-DB0B-446E-9E82-8986A86A7E07}" srcOrd="1" destOrd="0" presId="urn:microsoft.com/office/officeart/2018/2/layout/IconLabelList"/>
    <dgm:cxn modelId="{E965ED40-B9AC-4BB1-9587-3EE24F42EEC9}" type="presParOf" srcId="{20E95685-1B8D-48E9-B68D-02716B8FEB19}" destId="{30DA4832-9FB8-4C4E-A5B9-45491AF2B02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CF6D32-125B-4D0B-8DDF-81CE5B2356B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D330586-55D6-4D23-B54E-AA836F34D526}">
      <dgm:prSet/>
      <dgm:spPr/>
      <dgm:t>
        <a:bodyPr/>
        <a:lstStyle/>
        <a:p>
          <a:r>
            <a:rPr lang="nl-NL"/>
            <a:t>Je weet wat een gezelschapsaquarium inhoudt en kan hier 3 kenmerken bij benoemen</a:t>
          </a:r>
          <a:endParaRPr lang="en-US"/>
        </a:p>
      </dgm:t>
    </dgm:pt>
    <dgm:pt modelId="{9DB6FD06-DEFC-4396-B009-F2C14D13B5ED}" type="parTrans" cxnId="{33A500EF-01AC-430B-8D20-C7D17EDFB9FB}">
      <dgm:prSet/>
      <dgm:spPr/>
      <dgm:t>
        <a:bodyPr/>
        <a:lstStyle/>
        <a:p>
          <a:endParaRPr lang="en-US"/>
        </a:p>
      </dgm:t>
    </dgm:pt>
    <dgm:pt modelId="{64D1C4C3-2751-496C-B526-8B056E4871E5}" type="sibTrans" cxnId="{33A500EF-01AC-430B-8D20-C7D17EDFB9FB}">
      <dgm:prSet/>
      <dgm:spPr/>
      <dgm:t>
        <a:bodyPr/>
        <a:lstStyle/>
        <a:p>
          <a:endParaRPr lang="en-US"/>
        </a:p>
      </dgm:t>
    </dgm:pt>
    <dgm:pt modelId="{C134F836-E5DB-4429-8D4B-DF6973A8261B}">
      <dgm:prSet/>
      <dgm:spPr/>
      <dgm:t>
        <a:bodyPr/>
        <a:lstStyle/>
        <a:p>
          <a:r>
            <a:rPr lang="nl-NL"/>
            <a:t>Je kan 3 kenmerken waar je op let als het gaat om het houden van vissen</a:t>
          </a:r>
          <a:endParaRPr lang="en-US"/>
        </a:p>
      </dgm:t>
    </dgm:pt>
    <dgm:pt modelId="{0D8A5A04-340E-4C68-8071-1DFBE0820BD4}" type="parTrans" cxnId="{4B149A09-204E-4679-B2B1-A926D3E6BFAE}">
      <dgm:prSet/>
      <dgm:spPr/>
      <dgm:t>
        <a:bodyPr/>
        <a:lstStyle/>
        <a:p>
          <a:endParaRPr lang="en-US"/>
        </a:p>
      </dgm:t>
    </dgm:pt>
    <dgm:pt modelId="{E76CBB61-67FF-4329-8CB7-CD9BDAFD4488}" type="sibTrans" cxnId="{4B149A09-204E-4679-B2B1-A926D3E6BFAE}">
      <dgm:prSet/>
      <dgm:spPr/>
      <dgm:t>
        <a:bodyPr/>
        <a:lstStyle/>
        <a:p>
          <a:endParaRPr lang="en-US"/>
        </a:p>
      </dgm:t>
    </dgm:pt>
    <dgm:pt modelId="{302D8981-8C0E-43B7-B5AF-6B47BDAA0108}">
      <dgm:prSet/>
      <dgm:spPr/>
      <dgm:t>
        <a:bodyPr/>
        <a:lstStyle/>
        <a:p>
          <a:r>
            <a:rPr lang="nl-NL"/>
            <a:t>Je weet het verschil tussen een speciaal aquarium en een streek of biotoop aquarium </a:t>
          </a:r>
          <a:endParaRPr lang="en-US"/>
        </a:p>
      </dgm:t>
    </dgm:pt>
    <dgm:pt modelId="{9B8F72D1-2E9F-4DBB-B388-251829AF1E7B}" type="parTrans" cxnId="{820524A0-51E5-4943-9A7F-305141C175CB}">
      <dgm:prSet/>
      <dgm:spPr/>
      <dgm:t>
        <a:bodyPr/>
        <a:lstStyle/>
        <a:p>
          <a:endParaRPr lang="en-US"/>
        </a:p>
      </dgm:t>
    </dgm:pt>
    <dgm:pt modelId="{854FA292-9856-4C35-98D0-FBF54A99BC00}" type="sibTrans" cxnId="{820524A0-51E5-4943-9A7F-305141C175CB}">
      <dgm:prSet/>
      <dgm:spPr/>
      <dgm:t>
        <a:bodyPr/>
        <a:lstStyle/>
        <a:p>
          <a:endParaRPr lang="en-US"/>
        </a:p>
      </dgm:t>
    </dgm:pt>
    <dgm:pt modelId="{37EE1E42-46AD-48F1-96D6-255B5F01EEEE}" type="pres">
      <dgm:prSet presAssocID="{4BCF6D32-125B-4D0B-8DDF-81CE5B2356B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4E4BB2-25ED-4A6C-96F6-3F2DA23EB915}" type="pres">
      <dgm:prSet presAssocID="{7D330586-55D6-4D23-B54E-AA836F34D526}" presName="hierRoot1" presStyleCnt="0"/>
      <dgm:spPr/>
    </dgm:pt>
    <dgm:pt modelId="{130DD245-8DF5-48CF-BDC2-5B573A6A55E8}" type="pres">
      <dgm:prSet presAssocID="{7D330586-55D6-4D23-B54E-AA836F34D526}" presName="composite" presStyleCnt="0"/>
      <dgm:spPr/>
    </dgm:pt>
    <dgm:pt modelId="{B818235A-FDDF-48E0-9E20-890B350E4A4A}" type="pres">
      <dgm:prSet presAssocID="{7D330586-55D6-4D23-B54E-AA836F34D526}" presName="background" presStyleLbl="node0" presStyleIdx="0" presStyleCnt="3"/>
      <dgm:spPr/>
    </dgm:pt>
    <dgm:pt modelId="{C15258EF-59CD-4CDE-BBA4-DC896FDE83F7}" type="pres">
      <dgm:prSet presAssocID="{7D330586-55D6-4D23-B54E-AA836F34D526}" presName="text" presStyleLbl="fgAcc0" presStyleIdx="0" presStyleCnt="3">
        <dgm:presLayoutVars>
          <dgm:chPref val="3"/>
        </dgm:presLayoutVars>
      </dgm:prSet>
      <dgm:spPr/>
    </dgm:pt>
    <dgm:pt modelId="{888CFEF2-1FCB-4E4A-9918-9BEC2F35D7D5}" type="pres">
      <dgm:prSet presAssocID="{7D330586-55D6-4D23-B54E-AA836F34D526}" presName="hierChild2" presStyleCnt="0"/>
      <dgm:spPr/>
    </dgm:pt>
    <dgm:pt modelId="{75214E51-150F-4570-8A0B-4FE3D567FB63}" type="pres">
      <dgm:prSet presAssocID="{C134F836-E5DB-4429-8D4B-DF6973A8261B}" presName="hierRoot1" presStyleCnt="0"/>
      <dgm:spPr/>
    </dgm:pt>
    <dgm:pt modelId="{94272EDB-A04D-45E7-95E0-7AB4DE63AA6F}" type="pres">
      <dgm:prSet presAssocID="{C134F836-E5DB-4429-8D4B-DF6973A8261B}" presName="composite" presStyleCnt="0"/>
      <dgm:spPr/>
    </dgm:pt>
    <dgm:pt modelId="{2D6D9782-183A-4FF2-9E19-24C4907A1D25}" type="pres">
      <dgm:prSet presAssocID="{C134F836-E5DB-4429-8D4B-DF6973A8261B}" presName="background" presStyleLbl="node0" presStyleIdx="1" presStyleCnt="3"/>
      <dgm:spPr/>
    </dgm:pt>
    <dgm:pt modelId="{7405AAAE-A3E9-4873-A7E8-8EFCF7CE28D8}" type="pres">
      <dgm:prSet presAssocID="{C134F836-E5DB-4429-8D4B-DF6973A8261B}" presName="text" presStyleLbl="fgAcc0" presStyleIdx="1" presStyleCnt="3">
        <dgm:presLayoutVars>
          <dgm:chPref val="3"/>
        </dgm:presLayoutVars>
      </dgm:prSet>
      <dgm:spPr/>
    </dgm:pt>
    <dgm:pt modelId="{1F5A0E72-9901-49F6-AD42-85417B23C123}" type="pres">
      <dgm:prSet presAssocID="{C134F836-E5DB-4429-8D4B-DF6973A8261B}" presName="hierChild2" presStyleCnt="0"/>
      <dgm:spPr/>
    </dgm:pt>
    <dgm:pt modelId="{E1980873-83B0-4F0F-91F4-B7CE43C2E69B}" type="pres">
      <dgm:prSet presAssocID="{302D8981-8C0E-43B7-B5AF-6B47BDAA0108}" presName="hierRoot1" presStyleCnt="0"/>
      <dgm:spPr/>
    </dgm:pt>
    <dgm:pt modelId="{170CD25F-10A5-4D5E-B41B-65658B92692A}" type="pres">
      <dgm:prSet presAssocID="{302D8981-8C0E-43B7-B5AF-6B47BDAA0108}" presName="composite" presStyleCnt="0"/>
      <dgm:spPr/>
    </dgm:pt>
    <dgm:pt modelId="{5BF6FFEC-2238-465E-9BBF-AAD8F1C045FC}" type="pres">
      <dgm:prSet presAssocID="{302D8981-8C0E-43B7-B5AF-6B47BDAA0108}" presName="background" presStyleLbl="node0" presStyleIdx="2" presStyleCnt="3"/>
      <dgm:spPr/>
    </dgm:pt>
    <dgm:pt modelId="{3216E45B-5E45-4E33-AE12-06F50F9A4829}" type="pres">
      <dgm:prSet presAssocID="{302D8981-8C0E-43B7-B5AF-6B47BDAA0108}" presName="text" presStyleLbl="fgAcc0" presStyleIdx="2" presStyleCnt="3">
        <dgm:presLayoutVars>
          <dgm:chPref val="3"/>
        </dgm:presLayoutVars>
      </dgm:prSet>
      <dgm:spPr/>
    </dgm:pt>
    <dgm:pt modelId="{B81CF5FA-6E15-4478-935C-56319E886CE4}" type="pres">
      <dgm:prSet presAssocID="{302D8981-8C0E-43B7-B5AF-6B47BDAA0108}" presName="hierChild2" presStyleCnt="0"/>
      <dgm:spPr/>
    </dgm:pt>
  </dgm:ptLst>
  <dgm:cxnLst>
    <dgm:cxn modelId="{4B149A09-204E-4679-B2B1-A926D3E6BFAE}" srcId="{4BCF6D32-125B-4D0B-8DDF-81CE5B2356B5}" destId="{C134F836-E5DB-4429-8D4B-DF6973A8261B}" srcOrd="1" destOrd="0" parTransId="{0D8A5A04-340E-4C68-8071-1DFBE0820BD4}" sibTransId="{E76CBB61-67FF-4329-8CB7-CD9BDAFD4488}"/>
    <dgm:cxn modelId="{DDCABB1D-46C7-41F5-AFEB-5B718BD2F69B}" type="presOf" srcId="{7D330586-55D6-4D23-B54E-AA836F34D526}" destId="{C15258EF-59CD-4CDE-BBA4-DC896FDE83F7}" srcOrd="0" destOrd="0" presId="urn:microsoft.com/office/officeart/2005/8/layout/hierarchy1"/>
    <dgm:cxn modelId="{3F6C0825-9A21-49A4-8A0C-BE1FA6200754}" type="presOf" srcId="{C134F836-E5DB-4429-8D4B-DF6973A8261B}" destId="{7405AAAE-A3E9-4873-A7E8-8EFCF7CE28D8}" srcOrd="0" destOrd="0" presId="urn:microsoft.com/office/officeart/2005/8/layout/hierarchy1"/>
    <dgm:cxn modelId="{CAB4AE56-B631-4A4F-8309-91CAA81F1191}" type="presOf" srcId="{4BCF6D32-125B-4D0B-8DDF-81CE5B2356B5}" destId="{37EE1E42-46AD-48F1-96D6-255B5F01EEEE}" srcOrd="0" destOrd="0" presId="urn:microsoft.com/office/officeart/2005/8/layout/hierarchy1"/>
    <dgm:cxn modelId="{820524A0-51E5-4943-9A7F-305141C175CB}" srcId="{4BCF6D32-125B-4D0B-8DDF-81CE5B2356B5}" destId="{302D8981-8C0E-43B7-B5AF-6B47BDAA0108}" srcOrd="2" destOrd="0" parTransId="{9B8F72D1-2E9F-4DBB-B388-251829AF1E7B}" sibTransId="{854FA292-9856-4C35-98D0-FBF54A99BC00}"/>
    <dgm:cxn modelId="{D92899D0-1207-49AE-881D-856940440617}" type="presOf" srcId="{302D8981-8C0E-43B7-B5AF-6B47BDAA0108}" destId="{3216E45B-5E45-4E33-AE12-06F50F9A4829}" srcOrd="0" destOrd="0" presId="urn:microsoft.com/office/officeart/2005/8/layout/hierarchy1"/>
    <dgm:cxn modelId="{33A500EF-01AC-430B-8D20-C7D17EDFB9FB}" srcId="{4BCF6D32-125B-4D0B-8DDF-81CE5B2356B5}" destId="{7D330586-55D6-4D23-B54E-AA836F34D526}" srcOrd="0" destOrd="0" parTransId="{9DB6FD06-DEFC-4396-B009-F2C14D13B5ED}" sibTransId="{64D1C4C3-2751-496C-B526-8B056E4871E5}"/>
    <dgm:cxn modelId="{78FDE20C-86B6-4072-A2E3-A8AA95ED80F9}" type="presParOf" srcId="{37EE1E42-46AD-48F1-96D6-255B5F01EEEE}" destId="{824E4BB2-25ED-4A6C-96F6-3F2DA23EB915}" srcOrd="0" destOrd="0" presId="urn:microsoft.com/office/officeart/2005/8/layout/hierarchy1"/>
    <dgm:cxn modelId="{E543EF1F-7E18-461D-B0F4-ED0CD3903E3C}" type="presParOf" srcId="{824E4BB2-25ED-4A6C-96F6-3F2DA23EB915}" destId="{130DD245-8DF5-48CF-BDC2-5B573A6A55E8}" srcOrd="0" destOrd="0" presId="urn:microsoft.com/office/officeart/2005/8/layout/hierarchy1"/>
    <dgm:cxn modelId="{880E7F3B-6721-4B36-BB42-9951A2EBB686}" type="presParOf" srcId="{130DD245-8DF5-48CF-BDC2-5B573A6A55E8}" destId="{B818235A-FDDF-48E0-9E20-890B350E4A4A}" srcOrd="0" destOrd="0" presId="urn:microsoft.com/office/officeart/2005/8/layout/hierarchy1"/>
    <dgm:cxn modelId="{9E755BEC-59D4-4D60-9569-466A215CE3EA}" type="presParOf" srcId="{130DD245-8DF5-48CF-BDC2-5B573A6A55E8}" destId="{C15258EF-59CD-4CDE-BBA4-DC896FDE83F7}" srcOrd="1" destOrd="0" presId="urn:microsoft.com/office/officeart/2005/8/layout/hierarchy1"/>
    <dgm:cxn modelId="{4F98875B-0D93-4B29-9A36-FCC0F69BAECE}" type="presParOf" srcId="{824E4BB2-25ED-4A6C-96F6-3F2DA23EB915}" destId="{888CFEF2-1FCB-4E4A-9918-9BEC2F35D7D5}" srcOrd="1" destOrd="0" presId="urn:microsoft.com/office/officeart/2005/8/layout/hierarchy1"/>
    <dgm:cxn modelId="{AAA3A403-1033-40B3-A1B7-7A54DD0026A9}" type="presParOf" srcId="{37EE1E42-46AD-48F1-96D6-255B5F01EEEE}" destId="{75214E51-150F-4570-8A0B-4FE3D567FB63}" srcOrd="1" destOrd="0" presId="urn:microsoft.com/office/officeart/2005/8/layout/hierarchy1"/>
    <dgm:cxn modelId="{44A78043-F810-4C16-8BF9-BF4CD40D3AAA}" type="presParOf" srcId="{75214E51-150F-4570-8A0B-4FE3D567FB63}" destId="{94272EDB-A04D-45E7-95E0-7AB4DE63AA6F}" srcOrd="0" destOrd="0" presId="urn:microsoft.com/office/officeart/2005/8/layout/hierarchy1"/>
    <dgm:cxn modelId="{5F008F7C-2DE6-441D-AF45-E7F1690DF6FB}" type="presParOf" srcId="{94272EDB-A04D-45E7-95E0-7AB4DE63AA6F}" destId="{2D6D9782-183A-4FF2-9E19-24C4907A1D25}" srcOrd="0" destOrd="0" presId="urn:microsoft.com/office/officeart/2005/8/layout/hierarchy1"/>
    <dgm:cxn modelId="{81087A93-BA48-447E-B525-AD070C1CCF8A}" type="presParOf" srcId="{94272EDB-A04D-45E7-95E0-7AB4DE63AA6F}" destId="{7405AAAE-A3E9-4873-A7E8-8EFCF7CE28D8}" srcOrd="1" destOrd="0" presId="urn:microsoft.com/office/officeart/2005/8/layout/hierarchy1"/>
    <dgm:cxn modelId="{72B8ADC3-C249-4157-B30D-726FE41FB5B7}" type="presParOf" srcId="{75214E51-150F-4570-8A0B-4FE3D567FB63}" destId="{1F5A0E72-9901-49F6-AD42-85417B23C123}" srcOrd="1" destOrd="0" presId="urn:microsoft.com/office/officeart/2005/8/layout/hierarchy1"/>
    <dgm:cxn modelId="{0EFF236E-7885-43DC-B82F-29685B90BC4A}" type="presParOf" srcId="{37EE1E42-46AD-48F1-96D6-255B5F01EEEE}" destId="{E1980873-83B0-4F0F-91F4-B7CE43C2E69B}" srcOrd="2" destOrd="0" presId="urn:microsoft.com/office/officeart/2005/8/layout/hierarchy1"/>
    <dgm:cxn modelId="{0E4A0ED7-CAD0-4808-B4C7-58DF3349AD72}" type="presParOf" srcId="{E1980873-83B0-4F0F-91F4-B7CE43C2E69B}" destId="{170CD25F-10A5-4D5E-B41B-65658B92692A}" srcOrd="0" destOrd="0" presId="urn:microsoft.com/office/officeart/2005/8/layout/hierarchy1"/>
    <dgm:cxn modelId="{A69CF0AA-D12B-4F0D-BD8A-78C0D653E28A}" type="presParOf" srcId="{170CD25F-10A5-4D5E-B41B-65658B92692A}" destId="{5BF6FFEC-2238-465E-9BBF-AAD8F1C045FC}" srcOrd="0" destOrd="0" presId="urn:microsoft.com/office/officeart/2005/8/layout/hierarchy1"/>
    <dgm:cxn modelId="{7C5C8F3D-BFAF-4BE8-BD72-D490E7E885C7}" type="presParOf" srcId="{170CD25F-10A5-4D5E-B41B-65658B92692A}" destId="{3216E45B-5E45-4E33-AE12-06F50F9A4829}" srcOrd="1" destOrd="0" presId="urn:microsoft.com/office/officeart/2005/8/layout/hierarchy1"/>
    <dgm:cxn modelId="{16693D0A-B802-48C8-A942-FD4CC81745C3}" type="presParOf" srcId="{E1980873-83B0-4F0F-91F4-B7CE43C2E69B}" destId="{B81CF5FA-6E15-4478-935C-56319E886C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07E26B-57E8-4B61-89F7-0BE903B1CFE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DFA2B0-0C07-416F-95A2-C135D5E6928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 sz="2000" dirty="0"/>
            <a:t>Dit zijn aquaria, speciaal voor een bepaalde vissoort ingericht, bijvoorbeeld voor Discusvissen, Killy vissen, grote- of </a:t>
          </a:r>
          <a:r>
            <a:rPr lang="nl-NL" sz="2000" dirty="0" err="1"/>
            <a:t>dwergcichliden</a:t>
          </a:r>
          <a:r>
            <a:rPr lang="nl-NL" sz="2000" dirty="0"/>
            <a:t>. </a:t>
          </a:r>
          <a:endParaRPr lang="en-US" sz="2000" dirty="0"/>
        </a:p>
      </dgm:t>
    </dgm:pt>
    <dgm:pt modelId="{97DAB7AF-DE80-401B-9267-411549BBF1F4}" type="parTrans" cxnId="{544EED53-E44C-4189-BEB8-C6925A97C965}">
      <dgm:prSet/>
      <dgm:spPr/>
      <dgm:t>
        <a:bodyPr/>
        <a:lstStyle/>
        <a:p>
          <a:endParaRPr lang="en-US"/>
        </a:p>
      </dgm:t>
    </dgm:pt>
    <dgm:pt modelId="{F1FA74F2-07DE-44D8-BDE0-695797A7B785}" type="sibTrans" cxnId="{544EED53-E44C-4189-BEB8-C6925A97C965}">
      <dgm:prSet/>
      <dgm:spPr/>
      <dgm:t>
        <a:bodyPr/>
        <a:lstStyle/>
        <a:p>
          <a:endParaRPr lang="en-US"/>
        </a:p>
      </dgm:t>
    </dgm:pt>
    <dgm:pt modelId="{1B113654-E6AB-420A-A095-D0E318D5C52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Vaak weinig planten </a:t>
          </a:r>
          <a:endParaRPr lang="en-US"/>
        </a:p>
      </dgm:t>
    </dgm:pt>
    <dgm:pt modelId="{7B68FCA5-7448-4D54-8222-94A621322605}" type="parTrans" cxnId="{A18C3042-65DF-4A33-B7F9-56A87167E014}">
      <dgm:prSet/>
      <dgm:spPr/>
      <dgm:t>
        <a:bodyPr/>
        <a:lstStyle/>
        <a:p>
          <a:endParaRPr lang="en-US"/>
        </a:p>
      </dgm:t>
    </dgm:pt>
    <dgm:pt modelId="{74366A7B-2918-47C8-9BAE-D03E37EBA881}" type="sibTrans" cxnId="{A18C3042-65DF-4A33-B7F9-56A87167E014}">
      <dgm:prSet/>
      <dgm:spPr/>
      <dgm:t>
        <a:bodyPr/>
        <a:lstStyle/>
        <a:p>
          <a:endParaRPr lang="en-US"/>
        </a:p>
      </dgm:t>
    </dgm:pt>
    <dgm:pt modelId="{979B7032-B967-4DFA-BC05-FA0E867E75BB}" type="pres">
      <dgm:prSet presAssocID="{0207E26B-57E8-4B61-89F7-0BE903B1CFE4}" presName="root" presStyleCnt="0">
        <dgm:presLayoutVars>
          <dgm:dir/>
          <dgm:resizeHandles val="exact"/>
        </dgm:presLayoutVars>
      </dgm:prSet>
      <dgm:spPr/>
    </dgm:pt>
    <dgm:pt modelId="{04CE4C5C-1B53-45D2-9186-EB7F26398A6C}" type="pres">
      <dgm:prSet presAssocID="{08DFA2B0-0C07-416F-95A2-C135D5E69281}" presName="compNode" presStyleCnt="0"/>
      <dgm:spPr/>
    </dgm:pt>
    <dgm:pt modelId="{4655868B-32D8-4CDD-B846-DD6066A527B4}" type="pres">
      <dgm:prSet presAssocID="{08DFA2B0-0C07-416F-95A2-C135D5E69281}" presName="iconBgRect" presStyleLbl="bgShp" presStyleIdx="0" presStyleCnt="2"/>
      <dgm:spPr/>
    </dgm:pt>
    <dgm:pt modelId="{1C9FFB00-FA11-400B-A199-B09D0C95A64A}" type="pres">
      <dgm:prSet presAssocID="{08DFA2B0-0C07-416F-95A2-C135D5E6928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i met effen opvulling"/>
        </a:ext>
      </dgm:extLst>
    </dgm:pt>
    <dgm:pt modelId="{D808E3C2-76DC-40D1-B365-8BE93F2A9969}" type="pres">
      <dgm:prSet presAssocID="{08DFA2B0-0C07-416F-95A2-C135D5E69281}" presName="spaceRect" presStyleCnt="0"/>
      <dgm:spPr/>
    </dgm:pt>
    <dgm:pt modelId="{4A584771-3ED4-4AE5-995F-2AE55CB9872E}" type="pres">
      <dgm:prSet presAssocID="{08DFA2B0-0C07-416F-95A2-C135D5E69281}" presName="textRect" presStyleLbl="revTx" presStyleIdx="0" presStyleCnt="2">
        <dgm:presLayoutVars>
          <dgm:chMax val="1"/>
          <dgm:chPref val="1"/>
        </dgm:presLayoutVars>
      </dgm:prSet>
      <dgm:spPr/>
    </dgm:pt>
    <dgm:pt modelId="{333BA3AC-F182-4306-9E77-01110A34BE65}" type="pres">
      <dgm:prSet presAssocID="{F1FA74F2-07DE-44D8-BDE0-695797A7B785}" presName="sibTrans" presStyleCnt="0"/>
      <dgm:spPr/>
    </dgm:pt>
    <dgm:pt modelId="{FB069752-502F-4739-A5C3-40363B4B13BD}" type="pres">
      <dgm:prSet presAssocID="{1B113654-E6AB-420A-A095-D0E318D5C528}" presName="compNode" presStyleCnt="0"/>
      <dgm:spPr/>
    </dgm:pt>
    <dgm:pt modelId="{F11AB31C-0305-457D-B674-6B3B829B288B}" type="pres">
      <dgm:prSet presAssocID="{1B113654-E6AB-420A-A095-D0E318D5C528}" presName="iconBgRect" presStyleLbl="bgShp" presStyleIdx="1" presStyleCnt="2"/>
      <dgm:spPr/>
    </dgm:pt>
    <dgm:pt modelId="{CDADDA59-B66E-4F6B-8FC0-C39C43524CBE}" type="pres">
      <dgm:prSet presAssocID="{1B113654-E6AB-420A-A095-D0E318D5C52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oem"/>
        </a:ext>
      </dgm:extLst>
    </dgm:pt>
    <dgm:pt modelId="{927BA2ED-3C20-4BB8-8D73-ED9795F76DC7}" type="pres">
      <dgm:prSet presAssocID="{1B113654-E6AB-420A-A095-D0E318D5C528}" presName="spaceRect" presStyleCnt="0"/>
      <dgm:spPr/>
    </dgm:pt>
    <dgm:pt modelId="{1D94A58E-0FB0-437F-A147-20042E8C501B}" type="pres">
      <dgm:prSet presAssocID="{1B113654-E6AB-420A-A095-D0E318D5C528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7725B38-6443-4344-890E-E3F2E53EF719}" type="presOf" srcId="{0207E26B-57E8-4B61-89F7-0BE903B1CFE4}" destId="{979B7032-B967-4DFA-BC05-FA0E867E75BB}" srcOrd="0" destOrd="0" presId="urn:microsoft.com/office/officeart/2018/5/layout/IconCircleLabelList"/>
    <dgm:cxn modelId="{A18C3042-65DF-4A33-B7F9-56A87167E014}" srcId="{0207E26B-57E8-4B61-89F7-0BE903B1CFE4}" destId="{1B113654-E6AB-420A-A095-D0E318D5C528}" srcOrd="1" destOrd="0" parTransId="{7B68FCA5-7448-4D54-8222-94A621322605}" sibTransId="{74366A7B-2918-47C8-9BAE-D03E37EBA881}"/>
    <dgm:cxn modelId="{544EED53-E44C-4189-BEB8-C6925A97C965}" srcId="{0207E26B-57E8-4B61-89F7-0BE903B1CFE4}" destId="{08DFA2B0-0C07-416F-95A2-C135D5E69281}" srcOrd="0" destOrd="0" parTransId="{97DAB7AF-DE80-401B-9267-411549BBF1F4}" sibTransId="{F1FA74F2-07DE-44D8-BDE0-695797A7B785}"/>
    <dgm:cxn modelId="{9A97308A-25AB-431D-BE6B-AE37B636F8FB}" type="presOf" srcId="{1B113654-E6AB-420A-A095-D0E318D5C528}" destId="{1D94A58E-0FB0-437F-A147-20042E8C501B}" srcOrd="0" destOrd="0" presId="urn:microsoft.com/office/officeart/2018/5/layout/IconCircleLabelList"/>
    <dgm:cxn modelId="{5D5904FA-5F29-4489-9A1B-1424724050F8}" type="presOf" srcId="{08DFA2B0-0C07-416F-95A2-C135D5E69281}" destId="{4A584771-3ED4-4AE5-995F-2AE55CB9872E}" srcOrd="0" destOrd="0" presId="urn:microsoft.com/office/officeart/2018/5/layout/IconCircleLabelList"/>
    <dgm:cxn modelId="{D6F7B262-9B3A-4939-96C3-BCABD8BF0BAF}" type="presParOf" srcId="{979B7032-B967-4DFA-BC05-FA0E867E75BB}" destId="{04CE4C5C-1B53-45D2-9186-EB7F26398A6C}" srcOrd="0" destOrd="0" presId="urn:microsoft.com/office/officeart/2018/5/layout/IconCircleLabelList"/>
    <dgm:cxn modelId="{5D4D4404-9652-433B-A94D-1D2AE876EC9D}" type="presParOf" srcId="{04CE4C5C-1B53-45D2-9186-EB7F26398A6C}" destId="{4655868B-32D8-4CDD-B846-DD6066A527B4}" srcOrd="0" destOrd="0" presId="urn:microsoft.com/office/officeart/2018/5/layout/IconCircleLabelList"/>
    <dgm:cxn modelId="{632AA2A6-1789-49F5-ACFE-5D94A557CD07}" type="presParOf" srcId="{04CE4C5C-1B53-45D2-9186-EB7F26398A6C}" destId="{1C9FFB00-FA11-400B-A199-B09D0C95A64A}" srcOrd="1" destOrd="0" presId="urn:microsoft.com/office/officeart/2018/5/layout/IconCircleLabelList"/>
    <dgm:cxn modelId="{0EE397BF-BCA3-49BB-A8D0-23E7CAA00077}" type="presParOf" srcId="{04CE4C5C-1B53-45D2-9186-EB7F26398A6C}" destId="{D808E3C2-76DC-40D1-B365-8BE93F2A9969}" srcOrd="2" destOrd="0" presId="urn:microsoft.com/office/officeart/2018/5/layout/IconCircleLabelList"/>
    <dgm:cxn modelId="{5FCCE155-BD25-45D6-A6E5-7D37C63421AA}" type="presParOf" srcId="{04CE4C5C-1B53-45D2-9186-EB7F26398A6C}" destId="{4A584771-3ED4-4AE5-995F-2AE55CB9872E}" srcOrd="3" destOrd="0" presId="urn:microsoft.com/office/officeart/2018/5/layout/IconCircleLabelList"/>
    <dgm:cxn modelId="{117F5135-D56E-46DA-8C2A-E253946D909A}" type="presParOf" srcId="{979B7032-B967-4DFA-BC05-FA0E867E75BB}" destId="{333BA3AC-F182-4306-9E77-01110A34BE65}" srcOrd="1" destOrd="0" presId="urn:microsoft.com/office/officeart/2018/5/layout/IconCircleLabelList"/>
    <dgm:cxn modelId="{CF0A05D0-BFCC-4C1E-A72D-20F4F87AACA6}" type="presParOf" srcId="{979B7032-B967-4DFA-BC05-FA0E867E75BB}" destId="{FB069752-502F-4739-A5C3-40363B4B13BD}" srcOrd="2" destOrd="0" presId="urn:microsoft.com/office/officeart/2018/5/layout/IconCircleLabelList"/>
    <dgm:cxn modelId="{18194563-8FD0-469C-A202-49D65BAABCE7}" type="presParOf" srcId="{FB069752-502F-4739-A5C3-40363B4B13BD}" destId="{F11AB31C-0305-457D-B674-6B3B829B288B}" srcOrd="0" destOrd="0" presId="urn:microsoft.com/office/officeart/2018/5/layout/IconCircleLabelList"/>
    <dgm:cxn modelId="{D02C634B-8770-4359-8127-5512F25BB507}" type="presParOf" srcId="{FB069752-502F-4739-A5C3-40363B4B13BD}" destId="{CDADDA59-B66E-4F6B-8FC0-C39C43524CBE}" srcOrd="1" destOrd="0" presId="urn:microsoft.com/office/officeart/2018/5/layout/IconCircleLabelList"/>
    <dgm:cxn modelId="{45D28DAA-06E5-438E-84D9-8AE898C7EB29}" type="presParOf" srcId="{FB069752-502F-4739-A5C3-40363B4B13BD}" destId="{927BA2ED-3C20-4BB8-8D73-ED9795F76DC7}" srcOrd="2" destOrd="0" presId="urn:microsoft.com/office/officeart/2018/5/layout/IconCircleLabelList"/>
    <dgm:cxn modelId="{15D90065-F326-4DA8-8B8E-3DE397562C59}" type="presParOf" srcId="{FB069752-502F-4739-A5C3-40363B4B13BD}" destId="{1D94A58E-0FB0-437F-A147-20042E8C501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27F783-AE93-4AD5-9F21-FCFC28BBB69F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436D85A-00E8-4BE9-B579-CE229D125D9D}">
      <dgm:prSet/>
      <dgm:spPr/>
      <dgm:t>
        <a:bodyPr/>
        <a:lstStyle/>
        <a:p>
          <a:r>
            <a:rPr lang="nl-NL" b="1" i="0"/>
            <a:t>Opdracht : </a:t>
          </a:r>
          <a:endParaRPr lang="en-US"/>
        </a:p>
      </dgm:t>
    </dgm:pt>
    <dgm:pt modelId="{ECC1574C-D570-4B10-A6AE-1F59738B3C4D}" type="parTrans" cxnId="{56B2F841-C311-4CC9-A4DC-3985EFC4166F}">
      <dgm:prSet/>
      <dgm:spPr/>
      <dgm:t>
        <a:bodyPr/>
        <a:lstStyle/>
        <a:p>
          <a:endParaRPr lang="en-US"/>
        </a:p>
      </dgm:t>
    </dgm:pt>
    <dgm:pt modelId="{EE393CAE-5231-42E2-97AF-6847902E5FD6}" type="sibTrans" cxnId="{56B2F841-C311-4CC9-A4DC-3985EFC4166F}">
      <dgm:prSet/>
      <dgm:spPr/>
      <dgm:t>
        <a:bodyPr/>
        <a:lstStyle/>
        <a:p>
          <a:endParaRPr lang="en-US"/>
        </a:p>
      </dgm:t>
    </dgm:pt>
    <dgm:pt modelId="{3810165E-726F-4817-9210-3322E78C177C}">
      <dgm:prSet/>
      <dgm:spPr/>
      <dgm:t>
        <a:bodyPr/>
        <a:lstStyle/>
        <a:p>
          <a:r>
            <a:rPr lang="nl-NL" b="0" i="0"/>
            <a:t>Zoek van onderstaande Biotoopaquaria een beschrijving en mogelijke een foto's.</a:t>
          </a:r>
          <a:endParaRPr lang="en-US"/>
        </a:p>
      </dgm:t>
    </dgm:pt>
    <dgm:pt modelId="{8EDFE2FC-B585-40E1-BD92-B4EA0EE39ED4}" type="parTrans" cxnId="{C76DCD74-A3CB-4CA1-B709-6A43C3352016}">
      <dgm:prSet/>
      <dgm:spPr/>
      <dgm:t>
        <a:bodyPr/>
        <a:lstStyle/>
        <a:p>
          <a:endParaRPr lang="en-US"/>
        </a:p>
      </dgm:t>
    </dgm:pt>
    <dgm:pt modelId="{5345E7D8-5E8C-4411-BA4D-AC521FBB45AF}" type="sibTrans" cxnId="{C76DCD74-A3CB-4CA1-B709-6A43C3352016}">
      <dgm:prSet/>
      <dgm:spPr/>
      <dgm:t>
        <a:bodyPr/>
        <a:lstStyle/>
        <a:p>
          <a:endParaRPr lang="en-US"/>
        </a:p>
      </dgm:t>
    </dgm:pt>
    <dgm:pt modelId="{779926F2-8B6D-4210-A572-49BE992FFAB0}">
      <dgm:prSet custT="1"/>
      <dgm:spPr/>
      <dgm:t>
        <a:bodyPr/>
        <a:lstStyle/>
        <a:p>
          <a:r>
            <a:rPr lang="nl-NL" sz="2000" b="0" i="1" dirty="0"/>
            <a:t>Mangrove-aquarium</a:t>
          </a:r>
          <a:endParaRPr lang="en-US" sz="2300" dirty="0"/>
        </a:p>
      </dgm:t>
    </dgm:pt>
    <dgm:pt modelId="{F2F2504D-738D-4477-AC28-D34D34B396BC}" type="parTrans" cxnId="{D438E995-9A24-48C3-8308-B3A2776D77CC}">
      <dgm:prSet/>
      <dgm:spPr/>
      <dgm:t>
        <a:bodyPr/>
        <a:lstStyle/>
        <a:p>
          <a:endParaRPr lang="en-US"/>
        </a:p>
      </dgm:t>
    </dgm:pt>
    <dgm:pt modelId="{4BA06925-C4C0-425A-9C88-D5A8DD1AEEDF}" type="sibTrans" cxnId="{D438E995-9A24-48C3-8308-B3A2776D77CC}">
      <dgm:prSet/>
      <dgm:spPr/>
      <dgm:t>
        <a:bodyPr/>
        <a:lstStyle/>
        <a:p>
          <a:endParaRPr lang="en-US"/>
        </a:p>
      </dgm:t>
    </dgm:pt>
    <dgm:pt modelId="{55BCB52B-F550-4902-90A8-E0ABE0F5A93D}">
      <dgm:prSet custT="1"/>
      <dgm:spPr/>
      <dgm:t>
        <a:bodyPr/>
        <a:lstStyle/>
        <a:p>
          <a:r>
            <a:rPr lang="nl-NL" sz="2800" b="0" i="1" dirty="0" err="1"/>
            <a:t>Killi</a:t>
          </a:r>
          <a:r>
            <a:rPr lang="nl-NL" sz="2800" b="0" i="1" dirty="0"/>
            <a:t>-aquarium</a:t>
          </a:r>
          <a:endParaRPr lang="en-US" sz="2800" dirty="0"/>
        </a:p>
      </dgm:t>
    </dgm:pt>
    <dgm:pt modelId="{69F6C209-1B94-427C-992F-BD51D7AA9096}" type="parTrans" cxnId="{571CCE31-64D7-4154-9E1A-10AF34E90F89}">
      <dgm:prSet/>
      <dgm:spPr/>
      <dgm:t>
        <a:bodyPr/>
        <a:lstStyle/>
        <a:p>
          <a:endParaRPr lang="en-US"/>
        </a:p>
      </dgm:t>
    </dgm:pt>
    <dgm:pt modelId="{6792DA98-6065-4E5C-B21E-AB4FF54C2885}" type="sibTrans" cxnId="{571CCE31-64D7-4154-9E1A-10AF34E90F89}">
      <dgm:prSet/>
      <dgm:spPr/>
      <dgm:t>
        <a:bodyPr/>
        <a:lstStyle/>
        <a:p>
          <a:endParaRPr lang="en-US"/>
        </a:p>
      </dgm:t>
    </dgm:pt>
    <dgm:pt modelId="{89DF1D2E-9366-4659-B070-8E69C685784B}">
      <dgm:prSet custT="1"/>
      <dgm:spPr/>
      <dgm:t>
        <a:bodyPr/>
        <a:lstStyle/>
        <a:p>
          <a:r>
            <a:rPr lang="nl-NL" sz="2000" b="0" i="1" dirty="0"/>
            <a:t>Malawi / </a:t>
          </a:r>
          <a:r>
            <a:rPr lang="nl-NL" sz="2000" b="0" i="1" dirty="0" err="1"/>
            <a:t>Tanganyika</a:t>
          </a:r>
          <a:r>
            <a:rPr lang="nl-NL" sz="2000" b="0" i="1" dirty="0"/>
            <a:t> </a:t>
          </a:r>
          <a:r>
            <a:rPr lang="nl-NL" sz="2000" b="0" i="1" dirty="0" err="1"/>
            <a:t>aqaurium</a:t>
          </a:r>
          <a:endParaRPr lang="en-US" sz="2000" dirty="0"/>
        </a:p>
      </dgm:t>
    </dgm:pt>
    <dgm:pt modelId="{7E69B5E6-F793-4E22-AD5D-8FA9C2A15AF4}" type="parTrans" cxnId="{A2C1CB6D-0461-4E14-903F-45E69854112F}">
      <dgm:prSet/>
      <dgm:spPr/>
      <dgm:t>
        <a:bodyPr/>
        <a:lstStyle/>
        <a:p>
          <a:endParaRPr lang="en-US"/>
        </a:p>
      </dgm:t>
    </dgm:pt>
    <dgm:pt modelId="{C102B901-BF29-4E24-B162-E0FF7990A670}" type="sibTrans" cxnId="{A2C1CB6D-0461-4E14-903F-45E69854112F}">
      <dgm:prSet/>
      <dgm:spPr/>
      <dgm:t>
        <a:bodyPr/>
        <a:lstStyle/>
        <a:p>
          <a:endParaRPr lang="en-US"/>
        </a:p>
      </dgm:t>
    </dgm:pt>
    <dgm:pt modelId="{6401398C-C769-4EDC-8280-F3B089D7F740}">
      <dgm:prSet custT="1"/>
      <dgm:spPr/>
      <dgm:t>
        <a:bodyPr/>
        <a:lstStyle/>
        <a:p>
          <a:r>
            <a:rPr lang="nl-NL" sz="2400" b="0" i="1" dirty="0"/>
            <a:t>Amazonebiotoop</a:t>
          </a:r>
          <a:endParaRPr lang="en-US" sz="2400" dirty="0"/>
        </a:p>
      </dgm:t>
    </dgm:pt>
    <dgm:pt modelId="{B640C721-088C-437D-9238-67CD3DE15512}" type="parTrans" cxnId="{1797F98B-A86A-4876-8665-1E42E30A4B99}">
      <dgm:prSet/>
      <dgm:spPr/>
      <dgm:t>
        <a:bodyPr/>
        <a:lstStyle/>
        <a:p>
          <a:endParaRPr lang="en-US"/>
        </a:p>
      </dgm:t>
    </dgm:pt>
    <dgm:pt modelId="{1F3E4218-2F82-47EC-ADBE-2F7BA9F21557}" type="sibTrans" cxnId="{1797F98B-A86A-4876-8665-1E42E30A4B99}">
      <dgm:prSet/>
      <dgm:spPr/>
      <dgm:t>
        <a:bodyPr/>
        <a:lstStyle/>
        <a:p>
          <a:endParaRPr lang="en-US"/>
        </a:p>
      </dgm:t>
    </dgm:pt>
    <dgm:pt modelId="{6C72F9B5-8DB9-436E-890F-50AD1589588F}">
      <dgm:prSet/>
      <dgm:spPr/>
      <dgm:t>
        <a:bodyPr/>
        <a:lstStyle/>
        <a:p>
          <a:r>
            <a:rPr lang="nl-NL"/>
            <a:t>Mail mij dit in deze les</a:t>
          </a:r>
          <a:endParaRPr lang="en-US"/>
        </a:p>
      </dgm:t>
    </dgm:pt>
    <dgm:pt modelId="{A0EAFCB8-D6D5-4AC7-A976-6BCCD2DB0695}" type="parTrans" cxnId="{553BD22E-E543-4E25-9215-B9ADD7BE1FFA}">
      <dgm:prSet/>
      <dgm:spPr/>
      <dgm:t>
        <a:bodyPr/>
        <a:lstStyle/>
        <a:p>
          <a:endParaRPr lang="en-US"/>
        </a:p>
      </dgm:t>
    </dgm:pt>
    <dgm:pt modelId="{E8745A93-A8B3-4E40-8BDD-9C5DBC3278DA}" type="sibTrans" cxnId="{553BD22E-E543-4E25-9215-B9ADD7BE1FFA}">
      <dgm:prSet/>
      <dgm:spPr/>
      <dgm:t>
        <a:bodyPr/>
        <a:lstStyle/>
        <a:p>
          <a:endParaRPr lang="en-US"/>
        </a:p>
      </dgm:t>
    </dgm:pt>
    <dgm:pt modelId="{2FA54FB7-7041-4F45-AF54-F071AEB8766B}" type="pres">
      <dgm:prSet presAssocID="{A327F783-AE93-4AD5-9F21-FCFC28BBB69F}" presName="Name0" presStyleCnt="0">
        <dgm:presLayoutVars>
          <dgm:dir/>
          <dgm:animLvl val="lvl"/>
          <dgm:resizeHandles val="exact"/>
        </dgm:presLayoutVars>
      </dgm:prSet>
      <dgm:spPr/>
    </dgm:pt>
    <dgm:pt modelId="{C1A89294-0A94-4C42-B291-CEF40485F9A0}" type="pres">
      <dgm:prSet presAssocID="{6C72F9B5-8DB9-436E-890F-50AD1589588F}" presName="boxAndChildren" presStyleCnt="0"/>
      <dgm:spPr/>
    </dgm:pt>
    <dgm:pt modelId="{2F1DF93E-3349-4672-ADA7-63A8C4D6DD09}" type="pres">
      <dgm:prSet presAssocID="{6C72F9B5-8DB9-436E-890F-50AD1589588F}" presName="parentTextBox" presStyleLbl="node1" presStyleIdx="0" presStyleCnt="3"/>
      <dgm:spPr/>
    </dgm:pt>
    <dgm:pt modelId="{62B9F3D1-67CE-4C8C-B392-132AE6B7B742}" type="pres">
      <dgm:prSet presAssocID="{5345E7D8-5E8C-4411-BA4D-AC521FBB45AF}" presName="sp" presStyleCnt="0"/>
      <dgm:spPr/>
    </dgm:pt>
    <dgm:pt modelId="{ECC4D4FD-F27F-4CD8-BABD-F941E99F1F7E}" type="pres">
      <dgm:prSet presAssocID="{3810165E-726F-4817-9210-3322E78C177C}" presName="arrowAndChildren" presStyleCnt="0"/>
      <dgm:spPr/>
    </dgm:pt>
    <dgm:pt modelId="{C6CBF59A-0BD3-4E70-BC27-76D4F7DE5625}" type="pres">
      <dgm:prSet presAssocID="{3810165E-726F-4817-9210-3322E78C177C}" presName="parentTextArrow" presStyleLbl="node1" presStyleIdx="0" presStyleCnt="3"/>
      <dgm:spPr/>
    </dgm:pt>
    <dgm:pt modelId="{DC2A1F90-453D-4B65-AB3E-4BB48D39593A}" type="pres">
      <dgm:prSet presAssocID="{3810165E-726F-4817-9210-3322E78C177C}" presName="arrow" presStyleLbl="node1" presStyleIdx="1" presStyleCnt="3"/>
      <dgm:spPr/>
    </dgm:pt>
    <dgm:pt modelId="{7C0DC959-7CA3-4FF3-9B4C-47DAADFF3811}" type="pres">
      <dgm:prSet presAssocID="{3810165E-726F-4817-9210-3322E78C177C}" presName="descendantArrow" presStyleCnt="0"/>
      <dgm:spPr/>
    </dgm:pt>
    <dgm:pt modelId="{7012676F-8C14-47A5-989D-9FD53CB29426}" type="pres">
      <dgm:prSet presAssocID="{779926F2-8B6D-4210-A572-49BE992FFAB0}" presName="childTextArrow" presStyleLbl="fgAccFollowNode1" presStyleIdx="0" presStyleCnt="4">
        <dgm:presLayoutVars>
          <dgm:bulletEnabled val="1"/>
        </dgm:presLayoutVars>
      </dgm:prSet>
      <dgm:spPr/>
    </dgm:pt>
    <dgm:pt modelId="{DDB86515-7443-438D-AA69-F5FA6D9A7F0F}" type="pres">
      <dgm:prSet presAssocID="{55BCB52B-F550-4902-90A8-E0ABE0F5A93D}" presName="childTextArrow" presStyleLbl="fgAccFollowNode1" presStyleIdx="1" presStyleCnt="4">
        <dgm:presLayoutVars>
          <dgm:bulletEnabled val="1"/>
        </dgm:presLayoutVars>
      </dgm:prSet>
      <dgm:spPr/>
    </dgm:pt>
    <dgm:pt modelId="{3067CDFE-D8E5-4721-B27D-9D0562953E2A}" type="pres">
      <dgm:prSet presAssocID="{89DF1D2E-9366-4659-B070-8E69C685784B}" presName="childTextArrow" presStyleLbl="fgAccFollowNode1" presStyleIdx="2" presStyleCnt="4">
        <dgm:presLayoutVars>
          <dgm:bulletEnabled val="1"/>
        </dgm:presLayoutVars>
      </dgm:prSet>
      <dgm:spPr/>
    </dgm:pt>
    <dgm:pt modelId="{5376146E-2171-4C5B-8058-294EFBCCC851}" type="pres">
      <dgm:prSet presAssocID="{6401398C-C769-4EDC-8280-F3B089D7F740}" presName="childTextArrow" presStyleLbl="fgAccFollowNode1" presStyleIdx="3" presStyleCnt="4">
        <dgm:presLayoutVars>
          <dgm:bulletEnabled val="1"/>
        </dgm:presLayoutVars>
      </dgm:prSet>
      <dgm:spPr/>
    </dgm:pt>
    <dgm:pt modelId="{691F9528-AC9B-45EF-9BD8-2FAD6AA3FABE}" type="pres">
      <dgm:prSet presAssocID="{EE393CAE-5231-42E2-97AF-6847902E5FD6}" presName="sp" presStyleCnt="0"/>
      <dgm:spPr/>
    </dgm:pt>
    <dgm:pt modelId="{8679F207-E880-4AD5-8E7D-DA577FA5E885}" type="pres">
      <dgm:prSet presAssocID="{E436D85A-00E8-4BE9-B579-CE229D125D9D}" presName="arrowAndChildren" presStyleCnt="0"/>
      <dgm:spPr/>
    </dgm:pt>
    <dgm:pt modelId="{D6F668C9-D7E0-42E1-BAF6-2216743077D1}" type="pres">
      <dgm:prSet presAssocID="{E436D85A-00E8-4BE9-B579-CE229D125D9D}" presName="parentTextArrow" presStyleLbl="node1" presStyleIdx="2" presStyleCnt="3"/>
      <dgm:spPr/>
    </dgm:pt>
  </dgm:ptLst>
  <dgm:cxnLst>
    <dgm:cxn modelId="{499A8D12-5703-4CC1-977D-0E7F923CB9DE}" type="presOf" srcId="{3810165E-726F-4817-9210-3322E78C177C}" destId="{DC2A1F90-453D-4B65-AB3E-4BB48D39593A}" srcOrd="1" destOrd="0" presId="urn:microsoft.com/office/officeart/2005/8/layout/process4"/>
    <dgm:cxn modelId="{9D1DBE28-B001-4773-BEEC-C5B105D99F8D}" type="presOf" srcId="{779926F2-8B6D-4210-A572-49BE992FFAB0}" destId="{7012676F-8C14-47A5-989D-9FD53CB29426}" srcOrd="0" destOrd="0" presId="urn:microsoft.com/office/officeart/2005/8/layout/process4"/>
    <dgm:cxn modelId="{553BD22E-E543-4E25-9215-B9ADD7BE1FFA}" srcId="{A327F783-AE93-4AD5-9F21-FCFC28BBB69F}" destId="{6C72F9B5-8DB9-436E-890F-50AD1589588F}" srcOrd="2" destOrd="0" parTransId="{A0EAFCB8-D6D5-4AC7-A976-6BCCD2DB0695}" sibTransId="{E8745A93-A8B3-4E40-8BDD-9C5DBC3278DA}"/>
    <dgm:cxn modelId="{571CCE31-64D7-4154-9E1A-10AF34E90F89}" srcId="{3810165E-726F-4817-9210-3322E78C177C}" destId="{55BCB52B-F550-4902-90A8-E0ABE0F5A93D}" srcOrd="1" destOrd="0" parTransId="{69F6C209-1B94-427C-992F-BD51D7AA9096}" sibTransId="{6792DA98-6065-4E5C-B21E-AB4FF54C2885}"/>
    <dgm:cxn modelId="{F4930341-C796-45D7-ACE4-F9812BAD5A6C}" type="presOf" srcId="{89DF1D2E-9366-4659-B070-8E69C685784B}" destId="{3067CDFE-D8E5-4721-B27D-9D0562953E2A}" srcOrd="0" destOrd="0" presId="urn:microsoft.com/office/officeart/2005/8/layout/process4"/>
    <dgm:cxn modelId="{56B2F841-C311-4CC9-A4DC-3985EFC4166F}" srcId="{A327F783-AE93-4AD5-9F21-FCFC28BBB69F}" destId="{E436D85A-00E8-4BE9-B579-CE229D125D9D}" srcOrd="0" destOrd="0" parTransId="{ECC1574C-D570-4B10-A6AE-1F59738B3C4D}" sibTransId="{EE393CAE-5231-42E2-97AF-6847902E5FD6}"/>
    <dgm:cxn modelId="{A2C1CB6D-0461-4E14-903F-45E69854112F}" srcId="{3810165E-726F-4817-9210-3322E78C177C}" destId="{89DF1D2E-9366-4659-B070-8E69C685784B}" srcOrd="2" destOrd="0" parTransId="{7E69B5E6-F793-4E22-AD5D-8FA9C2A15AF4}" sibTransId="{C102B901-BF29-4E24-B162-E0FF7990A670}"/>
    <dgm:cxn modelId="{CD731B51-B1C3-4E42-A409-F28E9D19615B}" type="presOf" srcId="{3810165E-726F-4817-9210-3322E78C177C}" destId="{C6CBF59A-0BD3-4E70-BC27-76D4F7DE5625}" srcOrd="0" destOrd="0" presId="urn:microsoft.com/office/officeart/2005/8/layout/process4"/>
    <dgm:cxn modelId="{C76DCD74-A3CB-4CA1-B709-6A43C3352016}" srcId="{A327F783-AE93-4AD5-9F21-FCFC28BBB69F}" destId="{3810165E-726F-4817-9210-3322E78C177C}" srcOrd="1" destOrd="0" parTransId="{8EDFE2FC-B585-40E1-BD92-B4EA0EE39ED4}" sibTransId="{5345E7D8-5E8C-4411-BA4D-AC521FBB45AF}"/>
    <dgm:cxn modelId="{1797F98B-A86A-4876-8665-1E42E30A4B99}" srcId="{3810165E-726F-4817-9210-3322E78C177C}" destId="{6401398C-C769-4EDC-8280-F3B089D7F740}" srcOrd="3" destOrd="0" parTransId="{B640C721-088C-437D-9238-67CD3DE15512}" sibTransId="{1F3E4218-2F82-47EC-ADBE-2F7BA9F21557}"/>
    <dgm:cxn modelId="{D438E995-9A24-48C3-8308-B3A2776D77CC}" srcId="{3810165E-726F-4817-9210-3322E78C177C}" destId="{779926F2-8B6D-4210-A572-49BE992FFAB0}" srcOrd="0" destOrd="0" parTransId="{F2F2504D-738D-4477-AC28-D34D34B396BC}" sibTransId="{4BA06925-C4C0-425A-9C88-D5A8DD1AEEDF}"/>
    <dgm:cxn modelId="{2B018EA9-7FC3-4C3F-A982-256925F0A7D3}" type="presOf" srcId="{A327F783-AE93-4AD5-9F21-FCFC28BBB69F}" destId="{2FA54FB7-7041-4F45-AF54-F071AEB8766B}" srcOrd="0" destOrd="0" presId="urn:microsoft.com/office/officeart/2005/8/layout/process4"/>
    <dgm:cxn modelId="{DFA1D6AE-5762-4F14-9B72-5AFE511D72AD}" type="presOf" srcId="{6C72F9B5-8DB9-436E-890F-50AD1589588F}" destId="{2F1DF93E-3349-4672-ADA7-63A8C4D6DD09}" srcOrd="0" destOrd="0" presId="urn:microsoft.com/office/officeart/2005/8/layout/process4"/>
    <dgm:cxn modelId="{4F5C45C9-E06A-4CB6-AB35-B8CE5D8C1D28}" type="presOf" srcId="{55BCB52B-F550-4902-90A8-E0ABE0F5A93D}" destId="{DDB86515-7443-438D-AA69-F5FA6D9A7F0F}" srcOrd="0" destOrd="0" presId="urn:microsoft.com/office/officeart/2005/8/layout/process4"/>
    <dgm:cxn modelId="{6C32B7CF-E4EC-4513-A912-370302669DCA}" type="presOf" srcId="{E436D85A-00E8-4BE9-B579-CE229D125D9D}" destId="{D6F668C9-D7E0-42E1-BAF6-2216743077D1}" srcOrd="0" destOrd="0" presId="urn:microsoft.com/office/officeart/2005/8/layout/process4"/>
    <dgm:cxn modelId="{D92ED3E0-1340-40BD-8149-F316D803298E}" type="presOf" srcId="{6401398C-C769-4EDC-8280-F3B089D7F740}" destId="{5376146E-2171-4C5B-8058-294EFBCCC851}" srcOrd="0" destOrd="0" presId="urn:microsoft.com/office/officeart/2005/8/layout/process4"/>
    <dgm:cxn modelId="{F0397C3C-161E-4F9F-924C-C492BB929EE7}" type="presParOf" srcId="{2FA54FB7-7041-4F45-AF54-F071AEB8766B}" destId="{C1A89294-0A94-4C42-B291-CEF40485F9A0}" srcOrd="0" destOrd="0" presId="urn:microsoft.com/office/officeart/2005/8/layout/process4"/>
    <dgm:cxn modelId="{8A2D4ED9-AB02-4CA5-9C8C-DDAB03A30B6B}" type="presParOf" srcId="{C1A89294-0A94-4C42-B291-CEF40485F9A0}" destId="{2F1DF93E-3349-4672-ADA7-63A8C4D6DD09}" srcOrd="0" destOrd="0" presId="urn:microsoft.com/office/officeart/2005/8/layout/process4"/>
    <dgm:cxn modelId="{81D20929-25C4-455C-A08D-2EE064776EC5}" type="presParOf" srcId="{2FA54FB7-7041-4F45-AF54-F071AEB8766B}" destId="{62B9F3D1-67CE-4C8C-B392-132AE6B7B742}" srcOrd="1" destOrd="0" presId="urn:microsoft.com/office/officeart/2005/8/layout/process4"/>
    <dgm:cxn modelId="{5581F4B5-85E8-4F63-916B-6F767A867FCF}" type="presParOf" srcId="{2FA54FB7-7041-4F45-AF54-F071AEB8766B}" destId="{ECC4D4FD-F27F-4CD8-BABD-F941E99F1F7E}" srcOrd="2" destOrd="0" presId="urn:microsoft.com/office/officeart/2005/8/layout/process4"/>
    <dgm:cxn modelId="{CBC33F26-08A5-4152-90AC-B3B4B800F8A1}" type="presParOf" srcId="{ECC4D4FD-F27F-4CD8-BABD-F941E99F1F7E}" destId="{C6CBF59A-0BD3-4E70-BC27-76D4F7DE5625}" srcOrd="0" destOrd="0" presId="urn:microsoft.com/office/officeart/2005/8/layout/process4"/>
    <dgm:cxn modelId="{345A0A8E-758B-4036-96FD-64881A1BC77B}" type="presParOf" srcId="{ECC4D4FD-F27F-4CD8-BABD-F941E99F1F7E}" destId="{DC2A1F90-453D-4B65-AB3E-4BB48D39593A}" srcOrd="1" destOrd="0" presId="urn:microsoft.com/office/officeart/2005/8/layout/process4"/>
    <dgm:cxn modelId="{F5C666BE-8149-497B-95DE-02EA218BF969}" type="presParOf" srcId="{ECC4D4FD-F27F-4CD8-BABD-F941E99F1F7E}" destId="{7C0DC959-7CA3-4FF3-9B4C-47DAADFF3811}" srcOrd="2" destOrd="0" presId="urn:microsoft.com/office/officeart/2005/8/layout/process4"/>
    <dgm:cxn modelId="{250AE6FD-247C-462D-87B8-67120DB82C9A}" type="presParOf" srcId="{7C0DC959-7CA3-4FF3-9B4C-47DAADFF3811}" destId="{7012676F-8C14-47A5-989D-9FD53CB29426}" srcOrd="0" destOrd="0" presId="urn:microsoft.com/office/officeart/2005/8/layout/process4"/>
    <dgm:cxn modelId="{13701151-066D-452A-B0BA-8F84DDDB1DD6}" type="presParOf" srcId="{7C0DC959-7CA3-4FF3-9B4C-47DAADFF3811}" destId="{DDB86515-7443-438D-AA69-F5FA6D9A7F0F}" srcOrd="1" destOrd="0" presId="urn:microsoft.com/office/officeart/2005/8/layout/process4"/>
    <dgm:cxn modelId="{E26BEEBD-3150-41E8-A4C9-BA9876ECBD99}" type="presParOf" srcId="{7C0DC959-7CA3-4FF3-9B4C-47DAADFF3811}" destId="{3067CDFE-D8E5-4721-B27D-9D0562953E2A}" srcOrd="2" destOrd="0" presId="urn:microsoft.com/office/officeart/2005/8/layout/process4"/>
    <dgm:cxn modelId="{67D81DEA-3838-42A5-A8B9-3BED25A2C69C}" type="presParOf" srcId="{7C0DC959-7CA3-4FF3-9B4C-47DAADFF3811}" destId="{5376146E-2171-4C5B-8058-294EFBCCC851}" srcOrd="3" destOrd="0" presId="urn:microsoft.com/office/officeart/2005/8/layout/process4"/>
    <dgm:cxn modelId="{FA2D38A5-D4B5-47D7-ACC9-4D5CCE27AE3B}" type="presParOf" srcId="{2FA54FB7-7041-4F45-AF54-F071AEB8766B}" destId="{691F9528-AC9B-45EF-9BD8-2FAD6AA3FABE}" srcOrd="3" destOrd="0" presId="urn:microsoft.com/office/officeart/2005/8/layout/process4"/>
    <dgm:cxn modelId="{7981C19C-17D2-48DE-9B9F-9563B92A2942}" type="presParOf" srcId="{2FA54FB7-7041-4F45-AF54-F071AEB8766B}" destId="{8679F207-E880-4AD5-8E7D-DA577FA5E885}" srcOrd="4" destOrd="0" presId="urn:microsoft.com/office/officeart/2005/8/layout/process4"/>
    <dgm:cxn modelId="{1FBF4BAB-99DC-44DF-B4DD-23D6C9579722}" type="presParOf" srcId="{8679F207-E880-4AD5-8E7D-DA577FA5E885}" destId="{D6F668C9-D7E0-42E1-BAF6-2216743077D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FBC53-78D0-4020-AA00-AEE4AEB8970C}">
      <dsp:nvSpPr>
        <dsp:cNvPr id="0" name=""/>
        <dsp:cNvSpPr/>
      </dsp:nvSpPr>
      <dsp:spPr>
        <a:xfrm>
          <a:off x="0" y="76800"/>
          <a:ext cx="6900512" cy="8154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Vorig blok</a:t>
          </a:r>
          <a:endParaRPr lang="en-US" sz="3400" kern="1200"/>
        </a:p>
      </dsp:txBody>
      <dsp:txXfrm>
        <a:off x="39809" y="116609"/>
        <a:ext cx="6820894" cy="735872"/>
      </dsp:txXfrm>
    </dsp:sp>
    <dsp:sp modelId="{69DF3F09-9DDF-4487-9143-07223D074256}">
      <dsp:nvSpPr>
        <dsp:cNvPr id="0" name=""/>
        <dsp:cNvSpPr/>
      </dsp:nvSpPr>
      <dsp:spPr>
        <a:xfrm>
          <a:off x="0" y="990210"/>
          <a:ext cx="6900512" cy="815490"/>
        </a:xfrm>
        <a:prstGeom prst="roundRect">
          <a:avLst/>
        </a:prstGeom>
        <a:solidFill>
          <a:schemeClr val="accent2">
            <a:hueOff val="-303144"/>
            <a:satOff val="-135"/>
            <a:lumOff val="14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Leerdoelen</a:t>
          </a:r>
          <a:endParaRPr lang="en-US" sz="3400" kern="1200"/>
        </a:p>
      </dsp:txBody>
      <dsp:txXfrm>
        <a:off x="39809" y="1030019"/>
        <a:ext cx="6820894" cy="735872"/>
      </dsp:txXfrm>
    </dsp:sp>
    <dsp:sp modelId="{E9208212-CD9A-40E4-9284-AA5DBD657FB8}">
      <dsp:nvSpPr>
        <dsp:cNvPr id="0" name=""/>
        <dsp:cNvSpPr/>
      </dsp:nvSpPr>
      <dsp:spPr>
        <a:xfrm>
          <a:off x="0" y="1903620"/>
          <a:ext cx="6900512" cy="815490"/>
        </a:xfrm>
        <a:prstGeom prst="roundRect">
          <a:avLst/>
        </a:prstGeom>
        <a:solidFill>
          <a:schemeClr val="accent2">
            <a:hueOff val="-606288"/>
            <a:satOff val="-270"/>
            <a:lumOff val="2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Het gezelschapsaquarium</a:t>
          </a:r>
          <a:endParaRPr lang="en-US" sz="3400" kern="1200"/>
        </a:p>
      </dsp:txBody>
      <dsp:txXfrm>
        <a:off x="39809" y="1943429"/>
        <a:ext cx="6820894" cy="735872"/>
      </dsp:txXfrm>
    </dsp:sp>
    <dsp:sp modelId="{D1E9CC20-C929-4F58-A1EB-80B9AC6DF758}">
      <dsp:nvSpPr>
        <dsp:cNvPr id="0" name=""/>
        <dsp:cNvSpPr/>
      </dsp:nvSpPr>
      <dsp:spPr>
        <a:xfrm>
          <a:off x="0" y="2817030"/>
          <a:ext cx="6900512" cy="815490"/>
        </a:xfrm>
        <a:prstGeom prst="roundRect">
          <a:avLst/>
        </a:prstGeom>
        <a:solidFill>
          <a:schemeClr val="accent2">
            <a:hueOff val="-909432"/>
            <a:satOff val="-404"/>
            <a:lumOff val="42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Het speciaal aquarium</a:t>
          </a:r>
          <a:endParaRPr lang="en-US" sz="3400" kern="1200"/>
        </a:p>
      </dsp:txBody>
      <dsp:txXfrm>
        <a:off x="39809" y="2856839"/>
        <a:ext cx="6820894" cy="735872"/>
      </dsp:txXfrm>
    </dsp:sp>
    <dsp:sp modelId="{32E205DA-BBFB-479B-B103-65649D3FD78F}">
      <dsp:nvSpPr>
        <dsp:cNvPr id="0" name=""/>
        <dsp:cNvSpPr/>
      </dsp:nvSpPr>
      <dsp:spPr>
        <a:xfrm>
          <a:off x="0" y="3730440"/>
          <a:ext cx="6900512" cy="815490"/>
        </a:xfrm>
        <a:prstGeom prst="roundRect">
          <a:avLst/>
        </a:prstGeom>
        <a:solidFill>
          <a:schemeClr val="accent2">
            <a:hueOff val="-1212576"/>
            <a:satOff val="-539"/>
            <a:lumOff val="5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Het streek- of biotoopaquarium </a:t>
          </a:r>
          <a:endParaRPr lang="en-US" sz="3400" kern="1200"/>
        </a:p>
      </dsp:txBody>
      <dsp:txXfrm>
        <a:off x="39809" y="3770249"/>
        <a:ext cx="6820894" cy="735872"/>
      </dsp:txXfrm>
    </dsp:sp>
    <dsp:sp modelId="{2CCE0DDF-041F-42F5-9400-16AE5A24F755}">
      <dsp:nvSpPr>
        <dsp:cNvPr id="0" name=""/>
        <dsp:cNvSpPr/>
      </dsp:nvSpPr>
      <dsp:spPr>
        <a:xfrm>
          <a:off x="0" y="4643850"/>
          <a:ext cx="6900512" cy="815490"/>
        </a:xfrm>
        <a:prstGeom prst="roundRect">
          <a:avLst/>
        </a:prstGeom>
        <a:solidFill>
          <a:schemeClr val="accent2">
            <a:hueOff val="-1515720"/>
            <a:satOff val="-674"/>
            <a:lumOff val="7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Opdracht </a:t>
          </a:r>
          <a:endParaRPr lang="en-US" sz="3400" kern="1200"/>
        </a:p>
      </dsp:txBody>
      <dsp:txXfrm>
        <a:off x="39809" y="4683659"/>
        <a:ext cx="6820894" cy="735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88573-597E-4E35-9C5C-3437AE7D2AA6}">
      <dsp:nvSpPr>
        <dsp:cNvPr id="0" name=""/>
        <dsp:cNvSpPr/>
      </dsp:nvSpPr>
      <dsp:spPr>
        <a:xfrm>
          <a:off x="943838" y="462376"/>
          <a:ext cx="1450959" cy="14509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EDA05-5B7E-4C1A-B121-97252307C27A}">
      <dsp:nvSpPr>
        <dsp:cNvPr id="0" name=""/>
        <dsp:cNvSpPr/>
      </dsp:nvSpPr>
      <dsp:spPr>
        <a:xfrm>
          <a:off x="57140" y="2296563"/>
          <a:ext cx="322435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/>
            <a:t>Cijfers gezien?</a:t>
          </a:r>
          <a:endParaRPr lang="en-US" sz="3600" kern="1200"/>
        </a:p>
      </dsp:txBody>
      <dsp:txXfrm>
        <a:off x="57140" y="2296563"/>
        <a:ext cx="3224354" cy="720000"/>
      </dsp:txXfrm>
    </dsp:sp>
    <dsp:sp modelId="{69EE287C-2DC1-47C1-801C-907A45D2FEE8}">
      <dsp:nvSpPr>
        <dsp:cNvPr id="0" name=""/>
        <dsp:cNvSpPr/>
      </dsp:nvSpPr>
      <dsp:spPr>
        <a:xfrm>
          <a:off x="4732454" y="462376"/>
          <a:ext cx="1450959" cy="14509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D91F2-5685-4C35-A2B4-EDAD3F2EFE81}">
      <dsp:nvSpPr>
        <dsp:cNvPr id="0" name=""/>
        <dsp:cNvSpPr/>
      </dsp:nvSpPr>
      <dsp:spPr>
        <a:xfrm>
          <a:off x="3845757" y="2296563"/>
          <a:ext cx="322435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/>
            <a:t>Wat kon beter?</a:t>
          </a:r>
          <a:endParaRPr lang="en-US" sz="3600" kern="1200"/>
        </a:p>
      </dsp:txBody>
      <dsp:txXfrm>
        <a:off x="3845757" y="2296563"/>
        <a:ext cx="3224354" cy="720000"/>
      </dsp:txXfrm>
    </dsp:sp>
    <dsp:sp modelId="{3EF74ABB-3B5D-4B65-A24D-E806EA11D556}">
      <dsp:nvSpPr>
        <dsp:cNvPr id="0" name=""/>
        <dsp:cNvSpPr/>
      </dsp:nvSpPr>
      <dsp:spPr>
        <a:xfrm>
          <a:off x="8521071" y="462376"/>
          <a:ext cx="1450959" cy="14509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A4832-9FB8-4C4E-A5B9-45491AF2B02E}">
      <dsp:nvSpPr>
        <dsp:cNvPr id="0" name=""/>
        <dsp:cNvSpPr/>
      </dsp:nvSpPr>
      <dsp:spPr>
        <a:xfrm>
          <a:off x="7634373" y="2296563"/>
          <a:ext cx="322435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/>
            <a:t>Sticky notes</a:t>
          </a:r>
          <a:endParaRPr lang="en-US" sz="3600" kern="1200"/>
        </a:p>
      </dsp:txBody>
      <dsp:txXfrm>
        <a:off x="7634373" y="2296563"/>
        <a:ext cx="3224354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8235A-FDDF-48E0-9E20-890B350E4A4A}">
      <dsp:nvSpPr>
        <dsp:cNvPr id="0" name=""/>
        <dsp:cNvSpPr/>
      </dsp:nvSpPr>
      <dsp:spPr>
        <a:xfrm>
          <a:off x="0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258EF-59CD-4CDE-BBA4-DC896FDE83F7}">
      <dsp:nvSpPr>
        <dsp:cNvPr id="0" name=""/>
        <dsp:cNvSpPr/>
      </dsp:nvSpPr>
      <dsp:spPr>
        <a:xfrm>
          <a:off x="34112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/>
            <a:t>Je weet wat een gezelschapsaquarium inhoudt en kan hier 3 kenmerken bij benoemen</a:t>
          </a:r>
          <a:endParaRPr lang="en-US" sz="2900" kern="1200"/>
        </a:p>
      </dsp:txBody>
      <dsp:txXfrm>
        <a:off x="398219" y="983848"/>
        <a:ext cx="2955890" cy="1835307"/>
      </dsp:txXfrm>
    </dsp:sp>
    <dsp:sp modelId="{2D6D9782-183A-4FF2-9E19-24C4907A1D25}">
      <dsp:nvSpPr>
        <dsp:cNvPr id="0" name=""/>
        <dsp:cNvSpPr/>
      </dsp:nvSpPr>
      <dsp:spPr>
        <a:xfrm>
          <a:off x="375232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5AAAE-A3E9-4873-A7E8-8EFCF7CE28D8}">
      <dsp:nvSpPr>
        <dsp:cNvPr id="0" name=""/>
        <dsp:cNvSpPr/>
      </dsp:nvSpPr>
      <dsp:spPr>
        <a:xfrm>
          <a:off x="409345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/>
            <a:t>Je kan 3 kenmerken waar je op let als het gaat om het houden van vissen</a:t>
          </a:r>
          <a:endParaRPr lang="en-US" sz="2900" kern="1200"/>
        </a:p>
      </dsp:txBody>
      <dsp:txXfrm>
        <a:off x="4150549" y="983848"/>
        <a:ext cx="2955890" cy="1835307"/>
      </dsp:txXfrm>
    </dsp:sp>
    <dsp:sp modelId="{5BF6FFEC-2238-465E-9BBF-AAD8F1C045FC}">
      <dsp:nvSpPr>
        <dsp:cNvPr id="0" name=""/>
        <dsp:cNvSpPr/>
      </dsp:nvSpPr>
      <dsp:spPr>
        <a:xfrm>
          <a:off x="750465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6E45B-5E45-4E33-AE12-06F50F9A4829}">
      <dsp:nvSpPr>
        <dsp:cNvPr id="0" name=""/>
        <dsp:cNvSpPr/>
      </dsp:nvSpPr>
      <dsp:spPr>
        <a:xfrm>
          <a:off x="784578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/>
            <a:t>Je weet het verschil tussen een speciaal aquarium en een streek of biotoop aquarium </a:t>
          </a:r>
          <a:endParaRPr lang="en-US" sz="2900" kern="1200"/>
        </a:p>
      </dsp:txBody>
      <dsp:txXfrm>
        <a:off x="7902879" y="983848"/>
        <a:ext cx="2955890" cy="18353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868B-32D8-4CDD-B846-DD6066A527B4}">
      <dsp:nvSpPr>
        <dsp:cNvPr id="0" name=""/>
        <dsp:cNvSpPr/>
      </dsp:nvSpPr>
      <dsp:spPr>
        <a:xfrm>
          <a:off x="2044800" y="224729"/>
          <a:ext cx="2196000" cy="2196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FFB00-FA11-400B-A199-B09D0C95A64A}">
      <dsp:nvSpPr>
        <dsp:cNvPr id="0" name=""/>
        <dsp:cNvSpPr/>
      </dsp:nvSpPr>
      <dsp:spPr>
        <a:xfrm>
          <a:off x="2512800" y="69272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84771-3ED4-4AE5-995F-2AE55CB9872E}">
      <dsp:nvSpPr>
        <dsp:cNvPr id="0" name=""/>
        <dsp:cNvSpPr/>
      </dsp:nvSpPr>
      <dsp:spPr>
        <a:xfrm>
          <a:off x="1342800" y="3104730"/>
          <a:ext cx="3600000" cy="92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000" kern="1200" dirty="0"/>
            <a:t>Dit zijn aquaria, speciaal voor een bepaalde vissoort ingericht, bijvoorbeeld voor Discusvissen, Killy vissen, grote- of </a:t>
          </a:r>
          <a:r>
            <a:rPr lang="nl-NL" sz="2000" kern="1200" dirty="0" err="1"/>
            <a:t>dwergcichliden</a:t>
          </a:r>
          <a:r>
            <a:rPr lang="nl-NL" sz="2000" kern="1200" dirty="0"/>
            <a:t>. </a:t>
          </a:r>
          <a:endParaRPr lang="en-US" sz="2000" kern="1200" dirty="0"/>
        </a:p>
      </dsp:txBody>
      <dsp:txXfrm>
        <a:off x="1342800" y="3104730"/>
        <a:ext cx="3600000" cy="922500"/>
      </dsp:txXfrm>
    </dsp:sp>
    <dsp:sp modelId="{F11AB31C-0305-457D-B674-6B3B829B288B}">
      <dsp:nvSpPr>
        <dsp:cNvPr id="0" name=""/>
        <dsp:cNvSpPr/>
      </dsp:nvSpPr>
      <dsp:spPr>
        <a:xfrm>
          <a:off x="6274800" y="224729"/>
          <a:ext cx="2196000" cy="2196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DDA59-B66E-4F6B-8FC0-C39C43524CBE}">
      <dsp:nvSpPr>
        <dsp:cNvPr id="0" name=""/>
        <dsp:cNvSpPr/>
      </dsp:nvSpPr>
      <dsp:spPr>
        <a:xfrm>
          <a:off x="6742800" y="69272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4A58E-0FB0-437F-A147-20042E8C501B}">
      <dsp:nvSpPr>
        <dsp:cNvPr id="0" name=""/>
        <dsp:cNvSpPr/>
      </dsp:nvSpPr>
      <dsp:spPr>
        <a:xfrm>
          <a:off x="5572800" y="3104730"/>
          <a:ext cx="3600000" cy="92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4400" kern="1200"/>
            <a:t>Vaak weinig planten </a:t>
          </a:r>
          <a:endParaRPr lang="en-US" sz="4400" kern="1200"/>
        </a:p>
      </dsp:txBody>
      <dsp:txXfrm>
        <a:off x="5572800" y="3104730"/>
        <a:ext cx="3600000" cy="922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DF93E-3349-4672-ADA7-63A8C4D6DD09}">
      <dsp:nvSpPr>
        <dsp:cNvPr id="0" name=""/>
        <dsp:cNvSpPr/>
      </dsp:nvSpPr>
      <dsp:spPr>
        <a:xfrm>
          <a:off x="0" y="4167346"/>
          <a:ext cx="6900512" cy="13678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Mail mij dit in deze les</a:t>
          </a:r>
          <a:endParaRPr lang="en-US" sz="2600" kern="1200"/>
        </a:p>
      </dsp:txBody>
      <dsp:txXfrm>
        <a:off x="0" y="4167346"/>
        <a:ext cx="6900512" cy="1367816"/>
      </dsp:txXfrm>
    </dsp:sp>
    <dsp:sp modelId="{DC2A1F90-453D-4B65-AB3E-4BB48D39593A}">
      <dsp:nvSpPr>
        <dsp:cNvPr id="0" name=""/>
        <dsp:cNvSpPr/>
      </dsp:nvSpPr>
      <dsp:spPr>
        <a:xfrm rot="10800000">
          <a:off x="0" y="2084162"/>
          <a:ext cx="6900512" cy="210370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0" i="0" kern="1200"/>
            <a:t>Zoek van onderstaande Biotoopaquaria een beschrijving en mogelijke een foto's.</a:t>
          </a:r>
          <a:endParaRPr lang="en-US" sz="2600" kern="1200"/>
        </a:p>
      </dsp:txBody>
      <dsp:txXfrm rot="-10800000">
        <a:off x="0" y="2084162"/>
        <a:ext cx="6900512" cy="738399"/>
      </dsp:txXfrm>
    </dsp:sp>
    <dsp:sp modelId="{7012676F-8C14-47A5-989D-9FD53CB29426}">
      <dsp:nvSpPr>
        <dsp:cNvPr id="0" name=""/>
        <dsp:cNvSpPr/>
      </dsp:nvSpPr>
      <dsp:spPr>
        <a:xfrm>
          <a:off x="0" y="2822561"/>
          <a:ext cx="1725127" cy="62900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0" i="1" kern="1200" dirty="0"/>
            <a:t>Mangrove-aquarium</a:t>
          </a:r>
          <a:endParaRPr lang="en-US" sz="2300" kern="1200" dirty="0"/>
        </a:p>
      </dsp:txBody>
      <dsp:txXfrm>
        <a:off x="0" y="2822561"/>
        <a:ext cx="1725127" cy="629006"/>
      </dsp:txXfrm>
    </dsp:sp>
    <dsp:sp modelId="{DDB86515-7443-438D-AA69-F5FA6D9A7F0F}">
      <dsp:nvSpPr>
        <dsp:cNvPr id="0" name=""/>
        <dsp:cNvSpPr/>
      </dsp:nvSpPr>
      <dsp:spPr>
        <a:xfrm>
          <a:off x="1725128" y="2822561"/>
          <a:ext cx="1725127" cy="62900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b="0" i="1" kern="1200" dirty="0" err="1"/>
            <a:t>Killi</a:t>
          </a:r>
          <a:r>
            <a:rPr lang="nl-NL" sz="2800" b="0" i="1" kern="1200" dirty="0"/>
            <a:t>-aquarium</a:t>
          </a:r>
          <a:endParaRPr lang="en-US" sz="2800" kern="1200" dirty="0"/>
        </a:p>
      </dsp:txBody>
      <dsp:txXfrm>
        <a:off x="1725128" y="2822561"/>
        <a:ext cx="1725127" cy="629006"/>
      </dsp:txXfrm>
    </dsp:sp>
    <dsp:sp modelId="{3067CDFE-D8E5-4721-B27D-9D0562953E2A}">
      <dsp:nvSpPr>
        <dsp:cNvPr id="0" name=""/>
        <dsp:cNvSpPr/>
      </dsp:nvSpPr>
      <dsp:spPr>
        <a:xfrm>
          <a:off x="3450256" y="2822561"/>
          <a:ext cx="1725127" cy="62900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0" i="1" kern="1200" dirty="0"/>
            <a:t>Malawi / </a:t>
          </a:r>
          <a:r>
            <a:rPr lang="nl-NL" sz="2000" b="0" i="1" kern="1200" dirty="0" err="1"/>
            <a:t>Tanganyika</a:t>
          </a:r>
          <a:r>
            <a:rPr lang="nl-NL" sz="2000" b="0" i="1" kern="1200" dirty="0"/>
            <a:t> </a:t>
          </a:r>
          <a:r>
            <a:rPr lang="nl-NL" sz="2000" b="0" i="1" kern="1200" dirty="0" err="1"/>
            <a:t>aqaurium</a:t>
          </a:r>
          <a:endParaRPr lang="en-US" sz="2000" kern="1200" dirty="0"/>
        </a:p>
      </dsp:txBody>
      <dsp:txXfrm>
        <a:off x="3450256" y="2822561"/>
        <a:ext cx="1725127" cy="629006"/>
      </dsp:txXfrm>
    </dsp:sp>
    <dsp:sp modelId="{5376146E-2171-4C5B-8058-294EFBCCC851}">
      <dsp:nvSpPr>
        <dsp:cNvPr id="0" name=""/>
        <dsp:cNvSpPr/>
      </dsp:nvSpPr>
      <dsp:spPr>
        <a:xfrm>
          <a:off x="5175384" y="2822561"/>
          <a:ext cx="1725127" cy="62900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0" i="1" kern="1200" dirty="0"/>
            <a:t>Amazonebiotoop</a:t>
          </a:r>
          <a:endParaRPr lang="en-US" sz="2400" kern="1200" dirty="0"/>
        </a:p>
      </dsp:txBody>
      <dsp:txXfrm>
        <a:off x="5175384" y="2822561"/>
        <a:ext cx="1725127" cy="629006"/>
      </dsp:txXfrm>
    </dsp:sp>
    <dsp:sp modelId="{D6F668C9-D7E0-42E1-BAF6-2216743077D1}">
      <dsp:nvSpPr>
        <dsp:cNvPr id="0" name=""/>
        <dsp:cNvSpPr/>
      </dsp:nvSpPr>
      <dsp:spPr>
        <a:xfrm rot="10800000">
          <a:off x="0" y="978"/>
          <a:ext cx="6900512" cy="210370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i="0" kern="1200"/>
            <a:t>Opdracht : </a:t>
          </a:r>
          <a:endParaRPr lang="en-US" sz="2600" kern="1200"/>
        </a:p>
      </dsp:txBody>
      <dsp:txXfrm rot="10800000">
        <a:off x="0" y="978"/>
        <a:ext cx="6900512" cy="1366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0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3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6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1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9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8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1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9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A80936A0-4DDC-E2C1-A873-67BF604E2F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7B5EE5-20CA-CE38-A806-731BD41F6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321733"/>
            <a:ext cx="11548532" cy="4229305"/>
          </a:xfrm>
        </p:spPr>
        <p:txBody>
          <a:bodyPr anchor="t">
            <a:normAutofit/>
          </a:bodyPr>
          <a:lstStyle/>
          <a:p>
            <a:r>
              <a:rPr lang="nl-NL" sz="11500">
                <a:solidFill>
                  <a:schemeClr val="bg1"/>
                </a:solidFill>
              </a:rPr>
              <a:t>Herpeten en vissen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095" y="4702516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0E430B-E94D-ADB2-8C8B-6242603CD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733" y="4718033"/>
            <a:ext cx="10634738" cy="1175039"/>
          </a:xfrm>
        </p:spPr>
        <p:txBody>
          <a:bodyPr anchor="b">
            <a:normAutofit/>
          </a:bodyPr>
          <a:lstStyle/>
          <a:p>
            <a:r>
              <a:rPr lang="nl-NL" sz="2400">
                <a:solidFill>
                  <a:schemeClr val="bg1"/>
                </a:solidFill>
              </a:rPr>
              <a:t>Blok 3</a:t>
            </a:r>
          </a:p>
        </p:txBody>
      </p:sp>
    </p:spTree>
    <p:extLst>
      <p:ext uri="{BB962C8B-B14F-4D97-AF65-F5344CB8AC3E}">
        <p14:creationId xmlns:p14="http://schemas.microsoft.com/office/powerpoint/2010/main" val="3252980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72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5662EC-918F-B1A6-53AC-3D0528DC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Opdracht </a:t>
            </a:r>
          </a:p>
        </p:txBody>
      </p:sp>
      <p:graphicFrame>
        <p:nvGraphicFramePr>
          <p:cNvPr id="15" name="Tijdelijke aanduiding voor inhoud 2">
            <a:extLst>
              <a:ext uri="{FF2B5EF4-FFF2-40B4-BE49-F238E27FC236}">
                <a16:creationId xmlns:a16="http://schemas.microsoft.com/office/drawing/2014/main" id="{02128032-3578-A500-13A8-93BA7F6AA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58520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5626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45DEEED-BE3A-4307-800A-45F555B51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C73706-35AD-4797-B796-D806B8FE5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5006297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E72999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8D9402-0871-5A76-6F5D-FA5E5F59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44652"/>
            <a:ext cx="3182112" cy="5568696"/>
          </a:xfrm>
        </p:spPr>
        <p:txBody>
          <a:bodyPr>
            <a:normAutofit/>
          </a:bodyPr>
          <a:lstStyle/>
          <a:p>
            <a:r>
              <a:rPr lang="nl-NL" sz="6600">
                <a:solidFill>
                  <a:srgbClr val="FFFFFF"/>
                </a:solidFill>
              </a:rPr>
              <a:t>Inhoud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F7A69C-B4DB-53F3-516D-FEB146B65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350" y="644652"/>
            <a:ext cx="5856401" cy="5568696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nl-NL" dirty="0"/>
              <a:t>Welkom in blok 3 van huisvesting en </a:t>
            </a:r>
            <a:r>
              <a:rPr lang="nl-NL" dirty="0" err="1"/>
              <a:t>hygiene</a:t>
            </a:r>
            <a:r>
              <a:rPr lang="nl-NL" dirty="0"/>
              <a:t>, dit blok gaan we aan de slag met de </a:t>
            </a:r>
            <a:r>
              <a:rPr lang="nl-NL" dirty="0" err="1"/>
              <a:t>herpeten</a:t>
            </a:r>
            <a:r>
              <a:rPr lang="nl-NL" dirty="0"/>
              <a:t> en vissen. Gelet op de huisvesting! De planning van blok 3 ziet er als volgt uit:</a:t>
            </a:r>
          </a:p>
          <a:p>
            <a:pPr marL="0" indent="0">
              <a:lnSpc>
                <a:spcPct val="100000"/>
              </a:lnSpc>
              <a:buNone/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sz="2800" dirty="0"/>
              <a:t>13 januari – Huisvesting vissen</a:t>
            </a:r>
          </a:p>
          <a:p>
            <a:pPr lvl="1">
              <a:lnSpc>
                <a:spcPct val="100000"/>
              </a:lnSpc>
            </a:pPr>
            <a:r>
              <a:rPr lang="nl-NL" sz="2800" dirty="0"/>
              <a:t>20 januari - Huisvesting vissen</a:t>
            </a:r>
          </a:p>
          <a:p>
            <a:pPr lvl="1">
              <a:lnSpc>
                <a:spcPct val="100000"/>
              </a:lnSpc>
            </a:pPr>
            <a:r>
              <a:rPr lang="nl-NL" sz="2800" dirty="0"/>
              <a:t>27 januari - Huisvesting </a:t>
            </a:r>
            <a:r>
              <a:rPr lang="nl-NL" sz="2800" dirty="0" err="1"/>
              <a:t>herpeten</a:t>
            </a:r>
            <a:endParaRPr lang="nl-NL" sz="2800" dirty="0"/>
          </a:p>
          <a:p>
            <a:pPr lvl="1">
              <a:lnSpc>
                <a:spcPct val="100000"/>
              </a:lnSpc>
            </a:pPr>
            <a:r>
              <a:rPr lang="nl-NL" sz="2800" dirty="0"/>
              <a:t>3 februari - UITVAL</a:t>
            </a:r>
          </a:p>
          <a:p>
            <a:pPr lvl="1">
              <a:lnSpc>
                <a:spcPct val="100000"/>
              </a:lnSpc>
            </a:pPr>
            <a:r>
              <a:rPr lang="nl-NL" sz="2800" dirty="0"/>
              <a:t>10 februari - </a:t>
            </a:r>
            <a:r>
              <a:rPr lang="nl-NL" sz="2800" dirty="0" err="1"/>
              <a:t>Hygiene</a:t>
            </a:r>
            <a:r>
              <a:rPr lang="nl-NL" sz="2800" dirty="0"/>
              <a:t> vissen</a:t>
            </a:r>
          </a:p>
          <a:p>
            <a:pPr lvl="1">
              <a:lnSpc>
                <a:spcPct val="100000"/>
              </a:lnSpc>
            </a:pPr>
            <a:r>
              <a:rPr lang="nl-NL" sz="2800" dirty="0"/>
              <a:t>17 februari - </a:t>
            </a:r>
            <a:r>
              <a:rPr lang="nl-NL" sz="2800" dirty="0" err="1"/>
              <a:t>Hygiene</a:t>
            </a:r>
            <a:r>
              <a:rPr lang="nl-NL" sz="2800" dirty="0"/>
              <a:t> </a:t>
            </a:r>
            <a:r>
              <a:rPr lang="nl-NL" sz="2800" dirty="0" err="1"/>
              <a:t>herpeten</a:t>
            </a:r>
            <a:endParaRPr lang="nl-NL" sz="2800" dirty="0"/>
          </a:p>
          <a:p>
            <a:pPr lvl="1">
              <a:lnSpc>
                <a:spcPct val="100000"/>
              </a:lnSpc>
            </a:pPr>
            <a:r>
              <a:rPr lang="nl-NL" sz="2800" dirty="0"/>
              <a:t>24 februari - Kosten berekenen</a:t>
            </a:r>
          </a:p>
          <a:p>
            <a:pPr lvl="1">
              <a:lnSpc>
                <a:spcPct val="100000"/>
              </a:lnSpc>
            </a:pPr>
            <a:r>
              <a:rPr lang="nl-NL" sz="2800" dirty="0"/>
              <a:t>3 maart - Herhaling toets</a:t>
            </a:r>
          </a:p>
          <a:p>
            <a:pPr lvl="1">
              <a:lnSpc>
                <a:spcPct val="100000"/>
              </a:lnSpc>
            </a:pPr>
            <a:r>
              <a:rPr lang="nl-NL" sz="2800" dirty="0"/>
              <a:t>6 t/m 10 maart - TOETSWEEK</a:t>
            </a:r>
            <a:br>
              <a:rPr lang="nl-NL" sz="2800" dirty="0"/>
            </a:b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2849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197766-8F61-4CAE-98BB-F2F937A4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nl-NL" sz="6000"/>
              <a:t>Deze les 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E72999"/>
          </a:solidFill>
          <a:ln w="34925">
            <a:solidFill>
              <a:srgbClr val="E7299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ijdelijke aanduiding voor inhoud 2">
            <a:extLst>
              <a:ext uri="{FF2B5EF4-FFF2-40B4-BE49-F238E27FC236}">
                <a16:creationId xmlns:a16="http://schemas.microsoft.com/office/drawing/2014/main" id="{4C2C40F9-1974-D2B8-1B1D-03D463016C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97892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5533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E5BBEA-945A-DCAF-BA23-CB86BA0DF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nl-NL" sz="7200"/>
              <a:t>Vorig blok	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E72999"/>
          </a:solidFill>
          <a:ln w="34925">
            <a:solidFill>
              <a:srgbClr val="E7299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BBDCBA8-FA11-FF69-7F1F-9BA769076B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703012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3059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56D69D-E2AF-187A-9D70-F6355FF2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nl-NL" sz="7200"/>
              <a:t>Leerdoelen 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E72999"/>
          </a:solidFill>
          <a:ln w="34925">
            <a:solidFill>
              <a:srgbClr val="E7299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ijdelijke aanduiding voor inhoud 2">
            <a:extLst>
              <a:ext uri="{FF2B5EF4-FFF2-40B4-BE49-F238E27FC236}">
                <a16:creationId xmlns:a16="http://schemas.microsoft.com/office/drawing/2014/main" id="{D9E877F8-5F7A-2037-31C3-C157427508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90144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451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B72DE4C0-EE12-4CAC-98CF-A89349319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029CF03F-5E6E-4B23-89A5-81548BA4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E72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5DE270-E796-D911-C2CC-A674350A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l-NL" sz="7200"/>
              <a:t>Gezelschapsaquarium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82841C-7A4B-9CDF-23F8-CD4932121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nl-NL"/>
              <a:t>Vissen en planten uit de meest uiteenlopende tropische gebieden worden in een aquarium bijeengebracht.</a:t>
            </a:r>
          </a:p>
          <a:p>
            <a:r>
              <a:rPr lang="nl-NL"/>
              <a:t>Nadruk wordt gelegd op een decoratief plantenbestand.</a:t>
            </a:r>
          </a:p>
          <a:p>
            <a:r>
              <a:rPr lang="nl-NL"/>
              <a:t>Vissen veranderen hierdoor.</a:t>
            </a:r>
          </a:p>
          <a:p>
            <a:r>
              <a:rPr lang="nl-NL"/>
              <a:t>Plantenetende en gravende vissen zien we hier niet.</a:t>
            </a:r>
          </a:p>
          <a:p>
            <a:r>
              <a:rPr lang="nl-NL"/>
              <a:t>Ook agressieve vissen zijn zelden in een gezelschapsaquarium te vinden. </a:t>
            </a:r>
            <a:endParaRPr lang="nl-NL" dirty="0"/>
          </a:p>
        </p:txBody>
      </p:sp>
      <p:pic>
        <p:nvPicPr>
          <p:cNvPr id="16" name="Picture 4" descr="Scholen vissen onder water">
            <a:extLst>
              <a:ext uri="{FF2B5EF4-FFF2-40B4-BE49-F238E27FC236}">
                <a16:creationId xmlns:a16="http://schemas.microsoft.com/office/drawing/2014/main" id="{441FF87B-5594-249C-66DB-DF22432EC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96" r="15649" b="-1"/>
          <a:stretch/>
        </p:blipFill>
        <p:spPr>
          <a:xfrm>
            <a:off x="20" y="10"/>
            <a:ext cx="4053550" cy="6857989"/>
          </a:xfrm>
          <a:custGeom>
            <a:avLst/>
            <a:gdLst/>
            <a:ahLst/>
            <a:cxnLst/>
            <a:rect l="l" t="t" r="r" b="b"/>
            <a:pathLst>
              <a:path w="4053570" h="6857999">
                <a:moveTo>
                  <a:pt x="0" y="0"/>
                </a:moveTo>
                <a:lnTo>
                  <a:pt x="4022851" y="0"/>
                </a:lnTo>
                <a:lnTo>
                  <a:pt x="4023684" y="7069"/>
                </a:lnTo>
                <a:cubicBezTo>
                  <a:pt x="4038634" y="90834"/>
                  <a:pt x="4036100" y="175741"/>
                  <a:pt x="4040154" y="260014"/>
                </a:cubicBezTo>
                <a:cubicBezTo>
                  <a:pt x="4044969" y="363071"/>
                  <a:pt x="4038888" y="466508"/>
                  <a:pt x="4036607" y="569818"/>
                </a:cubicBezTo>
                <a:cubicBezTo>
                  <a:pt x="4034833" y="657771"/>
                  <a:pt x="4026091" y="745598"/>
                  <a:pt x="4028752" y="833678"/>
                </a:cubicBezTo>
                <a:cubicBezTo>
                  <a:pt x="4028942" y="836724"/>
                  <a:pt x="4028942" y="839770"/>
                  <a:pt x="4028752" y="842816"/>
                </a:cubicBezTo>
                <a:cubicBezTo>
                  <a:pt x="4020643" y="939653"/>
                  <a:pt x="4020643" y="1036998"/>
                  <a:pt x="4028752" y="1133836"/>
                </a:cubicBezTo>
                <a:cubicBezTo>
                  <a:pt x="4031324" y="1174144"/>
                  <a:pt x="4030602" y="1214593"/>
                  <a:pt x="4026598" y="1254787"/>
                </a:cubicBezTo>
                <a:cubicBezTo>
                  <a:pt x="4022797" y="1305935"/>
                  <a:pt x="4010634" y="1357844"/>
                  <a:pt x="4019376" y="1408610"/>
                </a:cubicBezTo>
                <a:cubicBezTo>
                  <a:pt x="4025065" y="1450430"/>
                  <a:pt x="4028194" y="1492566"/>
                  <a:pt x="4028752" y="1534766"/>
                </a:cubicBezTo>
                <a:cubicBezTo>
                  <a:pt x="4033186" y="1629192"/>
                  <a:pt x="4029005" y="1724125"/>
                  <a:pt x="4027358" y="1818805"/>
                </a:cubicBezTo>
                <a:cubicBezTo>
                  <a:pt x="4025584" y="1929096"/>
                  <a:pt x="4028372" y="2039387"/>
                  <a:pt x="4019503" y="2149804"/>
                </a:cubicBezTo>
                <a:cubicBezTo>
                  <a:pt x="4014625" y="2239001"/>
                  <a:pt x="4014625" y="2328401"/>
                  <a:pt x="4019503" y="2417598"/>
                </a:cubicBezTo>
                <a:cubicBezTo>
                  <a:pt x="4021910" y="2499333"/>
                  <a:pt x="4034200" y="2580306"/>
                  <a:pt x="4032173" y="2662929"/>
                </a:cubicBezTo>
                <a:cubicBezTo>
                  <a:pt x="4029765" y="2759258"/>
                  <a:pt x="4018363" y="2855334"/>
                  <a:pt x="4021910" y="2951918"/>
                </a:cubicBezTo>
                <a:cubicBezTo>
                  <a:pt x="4023557" y="2997989"/>
                  <a:pt x="4023684" y="3044060"/>
                  <a:pt x="4024571" y="3090130"/>
                </a:cubicBezTo>
                <a:cubicBezTo>
                  <a:pt x="4025711" y="3145593"/>
                  <a:pt x="4035720" y="3200928"/>
                  <a:pt x="4030145" y="3256264"/>
                </a:cubicBezTo>
                <a:cubicBezTo>
                  <a:pt x="4020897" y="3348533"/>
                  <a:pt x="3996951" y="3439278"/>
                  <a:pt x="4011901" y="3533831"/>
                </a:cubicBezTo>
                <a:cubicBezTo>
                  <a:pt x="4020136" y="3585867"/>
                  <a:pt x="4029385" y="3638030"/>
                  <a:pt x="4034200" y="3690573"/>
                </a:cubicBezTo>
                <a:cubicBezTo>
                  <a:pt x="4038381" y="3737532"/>
                  <a:pt x="4048896" y="3785253"/>
                  <a:pt x="4040914" y="3831958"/>
                </a:cubicBezTo>
                <a:cubicBezTo>
                  <a:pt x="4034073" y="3871937"/>
                  <a:pt x="4037620" y="3911916"/>
                  <a:pt x="4032299" y="3951895"/>
                </a:cubicBezTo>
                <a:cubicBezTo>
                  <a:pt x="4025331" y="4004311"/>
                  <a:pt x="4021657" y="4057616"/>
                  <a:pt x="4016336" y="4110414"/>
                </a:cubicBezTo>
                <a:cubicBezTo>
                  <a:pt x="4011648" y="4158261"/>
                  <a:pt x="4007974" y="4205982"/>
                  <a:pt x="4020643" y="4250911"/>
                </a:cubicBezTo>
                <a:cubicBezTo>
                  <a:pt x="4051684" y="4363994"/>
                  <a:pt x="4034707" y="4476442"/>
                  <a:pt x="4023051" y="4588763"/>
                </a:cubicBezTo>
                <a:cubicBezTo>
                  <a:pt x="4017349" y="4643337"/>
                  <a:pt x="4008987" y="4701084"/>
                  <a:pt x="4021657" y="4751090"/>
                </a:cubicBezTo>
                <a:cubicBezTo>
                  <a:pt x="4044969" y="4839804"/>
                  <a:pt x="4026725" y="4924077"/>
                  <a:pt x="4016589" y="5009238"/>
                </a:cubicBezTo>
                <a:cubicBezTo>
                  <a:pt x="4004363" y="5092546"/>
                  <a:pt x="4006124" y="5177301"/>
                  <a:pt x="4021784" y="5260026"/>
                </a:cubicBezTo>
                <a:cubicBezTo>
                  <a:pt x="4034200" y="5318407"/>
                  <a:pt x="4034200" y="5377804"/>
                  <a:pt x="4035720" y="5436566"/>
                </a:cubicBezTo>
                <a:cubicBezTo>
                  <a:pt x="4036607" y="5473373"/>
                  <a:pt x="4023051" y="5510813"/>
                  <a:pt x="4014055" y="5547492"/>
                </a:cubicBezTo>
                <a:cubicBezTo>
                  <a:pt x="3997965" y="5613743"/>
                  <a:pt x="3992137" y="5681008"/>
                  <a:pt x="4014055" y="5745609"/>
                </a:cubicBezTo>
                <a:cubicBezTo>
                  <a:pt x="4044589" y="5835085"/>
                  <a:pt x="4062073" y="5924561"/>
                  <a:pt x="4049403" y="6019242"/>
                </a:cubicBezTo>
                <a:cubicBezTo>
                  <a:pt x="4042055" y="6077623"/>
                  <a:pt x="4040408" y="6137274"/>
                  <a:pt x="4029385" y="6194894"/>
                </a:cubicBezTo>
                <a:cubicBezTo>
                  <a:pt x="4011268" y="6290463"/>
                  <a:pt x="4017729" y="6385396"/>
                  <a:pt x="4032173" y="6479568"/>
                </a:cubicBezTo>
                <a:cubicBezTo>
                  <a:pt x="4042321" y="6558257"/>
                  <a:pt x="4043423" y="6637846"/>
                  <a:pt x="4035467" y="6716775"/>
                </a:cubicBezTo>
                <a:lnTo>
                  <a:pt x="4025707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1693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927A2E-5135-528C-2A8A-5E894938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6894576" cy="1784538"/>
          </a:xfrm>
        </p:spPr>
        <p:txBody>
          <a:bodyPr anchor="b">
            <a:normAutofit/>
          </a:bodyPr>
          <a:lstStyle/>
          <a:p>
            <a:r>
              <a:rPr lang="nl-NL" sz="7200" dirty="0"/>
              <a:t>Gezelschapsaquarium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395391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72999"/>
          </a:solidFill>
          <a:ln w="38100" cap="rnd">
            <a:solidFill>
              <a:srgbClr val="E7299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1C17DF-5F67-4768-21D4-FE6F99F6B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8307"/>
            <a:ext cx="6894576" cy="3485260"/>
          </a:xfrm>
        </p:spPr>
        <p:txBody>
          <a:bodyPr>
            <a:normAutofit/>
          </a:bodyPr>
          <a:lstStyle/>
          <a:p>
            <a:r>
              <a:rPr lang="nl-NL" dirty="0"/>
              <a:t>Waar let je op?</a:t>
            </a:r>
          </a:p>
          <a:p>
            <a:endParaRPr lang="nl-NL" dirty="0"/>
          </a:p>
          <a:p>
            <a:pPr lvl="1"/>
            <a:r>
              <a:rPr lang="nl-NL" dirty="0"/>
              <a:t>Welke eisen stellen de vissen aan de tempratuur.</a:t>
            </a:r>
          </a:p>
          <a:p>
            <a:pPr lvl="1"/>
            <a:r>
              <a:rPr lang="nl-NL" dirty="0"/>
              <a:t>Schoolvissen altijd minimaal 7 in het aquarium.</a:t>
            </a:r>
          </a:p>
          <a:p>
            <a:pPr lvl="1"/>
            <a:r>
              <a:rPr lang="nl-NL" dirty="0"/>
              <a:t>Waak voor overbevolking, 1 cm vis op 2 liter water.</a:t>
            </a:r>
          </a:p>
          <a:p>
            <a:pPr lvl="1"/>
            <a:r>
              <a:rPr lang="nl-NL" dirty="0"/>
              <a:t>Houd bij het combineren rekening met kleur, vorm, tekening en het niveau waar de vissen zich het meeste ophouden in het aquarium.</a:t>
            </a:r>
          </a:p>
          <a:p>
            <a:endParaRPr lang="nl-NL" dirty="0"/>
          </a:p>
        </p:txBody>
      </p:sp>
      <p:pic>
        <p:nvPicPr>
          <p:cNvPr id="15" name="Picture 4" descr="Een zwemmende goudvis met een haaienvin">
            <a:extLst>
              <a:ext uri="{FF2B5EF4-FFF2-40B4-BE49-F238E27FC236}">
                <a16:creationId xmlns:a16="http://schemas.microsoft.com/office/drawing/2014/main" id="{F4A16AF9-FF3E-B088-4B6D-1FDB1908D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0" r="42018" b="1"/>
          <a:stretch/>
        </p:blipFill>
        <p:spPr>
          <a:xfrm>
            <a:off x="8141399" y="10"/>
            <a:ext cx="4050601" cy="6857990"/>
          </a:xfrm>
          <a:custGeom>
            <a:avLst/>
            <a:gdLst/>
            <a:ahLst/>
            <a:cxnLst/>
            <a:rect l="l" t="t" r="r" b="b"/>
            <a:pathLst>
              <a:path w="4050601" h="6858000">
                <a:moveTo>
                  <a:pt x="26697" y="0"/>
                </a:moveTo>
                <a:lnTo>
                  <a:pt x="4050601" y="0"/>
                </a:lnTo>
                <a:lnTo>
                  <a:pt x="4050601" y="6858000"/>
                </a:lnTo>
                <a:lnTo>
                  <a:pt x="28376" y="6858000"/>
                </a:lnTo>
                <a:lnTo>
                  <a:pt x="28782" y="6851321"/>
                </a:lnTo>
                <a:cubicBezTo>
                  <a:pt x="31911" y="6730915"/>
                  <a:pt x="35027" y="6610471"/>
                  <a:pt x="38157" y="6489990"/>
                </a:cubicBezTo>
                <a:cubicBezTo>
                  <a:pt x="38284" y="6484913"/>
                  <a:pt x="39171" y="6479963"/>
                  <a:pt x="39171" y="6474886"/>
                </a:cubicBezTo>
                <a:cubicBezTo>
                  <a:pt x="48166" y="6361042"/>
                  <a:pt x="53107" y="6247198"/>
                  <a:pt x="18899" y="6136019"/>
                </a:cubicBezTo>
                <a:cubicBezTo>
                  <a:pt x="15871" y="6125573"/>
                  <a:pt x="14262" y="6114773"/>
                  <a:pt x="14084" y="6103909"/>
                </a:cubicBezTo>
                <a:cubicBezTo>
                  <a:pt x="12413" y="6006983"/>
                  <a:pt x="16644" y="5910056"/>
                  <a:pt x="26754" y="5813650"/>
                </a:cubicBezTo>
                <a:cubicBezTo>
                  <a:pt x="31949" y="5754507"/>
                  <a:pt x="26754" y="5694475"/>
                  <a:pt x="43478" y="5635967"/>
                </a:cubicBezTo>
                <a:cubicBezTo>
                  <a:pt x="50864" y="5606890"/>
                  <a:pt x="55109" y="5577103"/>
                  <a:pt x="56147" y="5547125"/>
                </a:cubicBezTo>
                <a:cubicBezTo>
                  <a:pt x="59948" y="5474529"/>
                  <a:pt x="38537" y="5406248"/>
                  <a:pt x="18139" y="5337713"/>
                </a:cubicBezTo>
                <a:cubicBezTo>
                  <a:pt x="7370" y="5301414"/>
                  <a:pt x="-5426" y="5264355"/>
                  <a:pt x="2429" y="5226280"/>
                </a:cubicBezTo>
                <a:cubicBezTo>
                  <a:pt x="16707" y="5167720"/>
                  <a:pt x="24854" y="5107828"/>
                  <a:pt x="26754" y="5047581"/>
                </a:cubicBezTo>
                <a:cubicBezTo>
                  <a:pt x="26754" y="5004937"/>
                  <a:pt x="16365" y="4963181"/>
                  <a:pt x="20039" y="4920664"/>
                </a:cubicBezTo>
                <a:cubicBezTo>
                  <a:pt x="28211" y="4838181"/>
                  <a:pt x="30238" y="4755203"/>
                  <a:pt x="26121" y="4672415"/>
                </a:cubicBezTo>
                <a:cubicBezTo>
                  <a:pt x="26095" y="4639315"/>
                  <a:pt x="29846" y="4606317"/>
                  <a:pt x="37270" y="4574054"/>
                </a:cubicBezTo>
                <a:cubicBezTo>
                  <a:pt x="46506" y="4517120"/>
                  <a:pt x="48419" y="4459246"/>
                  <a:pt x="42971" y="4401829"/>
                </a:cubicBezTo>
                <a:cubicBezTo>
                  <a:pt x="37016" y="4335324"/>
                  <a:pt x="19279" y="4269835"/>
                  <a:pt x="14845" y="4203331"/>
                </a:cubicBezTo>
                <a:cubicBezTo>
                  <a:pt x="7876" y="4093167"/>
                  <a:pt x="17759" y="3983003"/>
                  <a:pt x="27514" y="3873347"/>
                </a:cubicBezTo>
                <a:cubicBezTo>
                  <a:pt x="35116" y="3803010"/>
                  <a:pt x="37143" y="3732178"/>
                  <a:pt x="33596" y="3661523"/>
                </a:cubicBezTo>
                <a:cubicBezTo>
                  <a:pt x="29161" y="3605426"/>
                  <a:pt x="22193" y="3549329"/>
                  <a:pt x="20926" y="3493232"/>
                </a:cubicBezTo>
                <a:cubicBezTo>
                  <a:pt x="18646" y="3392967"/>
                  <a:pt x="19532" y="3292703"/>
                  <a:pt x="25360" y="3192439"/>
                </a:cubicBezTo>
                <a:cubicBezTo>
                  <a:pt x="28274" y="3142180"/>
                  <a:pt x="32962" y="3092429"/>
                  <a:pt x="34989" y="3041789"/>
                </a:cubicBezTo>
                <a:cubicBezTo>
                  <a:pt x="37016" y="2991149"/>
                  <a:pt x="41071" y="2940002"/>
                  <a:pt x="29542" y="2890377"/>
                </a:cubicBezTo>
                <a:cubicBezTo>
                  <a:pt x="10030" y="2805978"/>
                  <a:pt x="24347" y="2721959"/>
                  <a:pt x="28528" y="2637813"/>
                </a:cubicBezTo>
                <a:cubicBezTo>
                  <a:pt x="31062" y="2585523"/>
                  <a:pt x="46266" y="2531964"/>
                  <a:pt x="32836" y="2481198"/>
                </a:cubicBezTo>
                <a:cubicBezTo>
                  <a:pt x="11677" y="2401621"/>
                  <a:pt x="25487" y="2323694"/>
                  <a:pt x="32836" y="2245386"/>
                </a:cubicBezTo>
                <a:cubicBezTo>
                  <a:pt x="41311" y="2171280"/>
                  <a:pt x="39816" y="2096361"/>
                  <a:pt x="28401" y="2022648"/>
                </a:cubicBezTo>
                <a:cubicBezTo>
                  <a:pt x="14084" y="1949518"/>
                  <a:pt x="14084" y="1874307"/>
                  <a:pt x="28401" y="1801178"/>
                </a:cubicBezTo>
                <a:cubicBezTo>
                  <a:pt x="40260" y="1740816"/>
                  <a:pt x="41628" y="1678868"/>
                  <a:pt x="32455" y="1618037"/>
                </a:cubicBezTo>
                <a:cubicBezTo>
                  <a:pt x="26247" y="1574505"/>
                  <a:pt x="15098" y="1531226"/>
                  <a:pt x="13578" y="1487694"/>
                </a:cubicBezTo>
                <a:cubicBezTo>
                  <a:pt x="10436" y="1396656"/>
                  <a:pt x="12298" y="1305517"/>
                  <a:pt x="19153" y="1214696"/>
                </a:cubicBezTo>
                <a:cubicBezTo>
                  <a:pt x="27134" y="1111259"/>
                  <a:pt x="42464" y="1008202"/>
                  <a:pt x="31822" y="904004"/>
                </a:cubicBezTo>
                <a:cubicBezTo>
                  <a:pt x="28148" y="868213"/>
                  <a:pt x="20673" y="832549"/>
                  <a:pt x="19913" y="796632"/>
                </a:cubicBezTo>
                <a:cubicBezTo>
                  <a:pt x="18266" y="729366"/>
                  <a:pt x="17505" y="662989"/>
                  <a:pt x="21306" y="593565"/>
                </a:cubicBezTo>
                <a:cubicBezTo>
                  <a:pt x="25107" y="524142"/>
                  <a:pt x="39550" y="453703"/>
                  <a:pt x="29795" y="385549"/>
                </a:cubicBezTo>
                <a:cubicBezTo>
                  <a:pt x="20039" y="317394"/>
                  <a:pt x="26374" y="250382"/>
                  <a:pt x="32709" y="183497"/>
                </a:cubicBezTo>
                <a:cubicBezTo>
                  <a:pt x="35750" y="151705"/>
                  <a:pt x="37809" y="120261"/>
                  <a:pt x="37254" y="889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0642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078BC-D1CE-6C33-BDF5-CC5A1E19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Speciaal aquarium </a:t>
            </a:r>
          </a:p>
        </p:txBody>
      </p:sp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2F8C9289-0CA8-AC04-4688-4D33D5E563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7959"/>
              </p:ext>
            </p:extLst>
          </p:nvPr>
        </p:nvGraphicFramePr>
        <p:xfrm>
          <a:off x="838200" y="1929384"/>
          <a:ext cx="10515600" cy="425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0306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AE2B62-229B-B712-D359-FE5F0008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6100"/>
              <a:t>Streek of biotoop aquarium 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72999"/>
          </a:solidFill>
          <a:ln w="38100" cap="rnd">
            <a:solidFill>
              <a:srgbClr val="E7299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7AD9F5-B9B8-CCCF-D98D-1F1714714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dirty="0"/>
              <a:t>Bij streek- of biotoopaquaria gaat de specialisatie in feite nog een stukje verder</a:t>
            </a:r>
          </a:p>
          <a:p>
            <a:pPr>
              <a:lnSpc>
                <a:spcPct val="100000"/>
              </a:lnSpc>
            </a:pPr>
            <a:r>
              <a:rPr lang="nl-NL" dirty="0"/>
              <a:t>In deze aquaria is een stukje biotoop (b.v. tropische beek) zo natuurgetrouw mogelijk te imiteren, dus ook met planten en vis alléén uit dat gebiedje.</a:t>
            </a:r>
          </a:p>
          <a:p>
            <a:pPr>
              <a:lnSpc>
                <a:spcPct val="100000"/>
              </a:lnSpc>
            </a:pPr>
            <a:r>
              <a:rPr lang="nl-NL" dirty="0"/>
              <a:t>Het Amazonegebied en het Malawimeer zijn goede voorbeelden voor een streekaquarium. </a:t>
            </a:r>
          </a:p>
          <a:p>
            <a:pPr>
              <a:lnSpc>
                <a:spcPct val="100000"/>
              </a:lnSpc>
            </a:pPr>
            <a:endParaRPr lang="nl-NL" dirty="0"/>
          </a:p>
        </p:txBody>
      </p:sp>
      <p:pic>
        <p:nvPicPr>
          <p:cNvPr id="5" name="Afbeelding 4" descr="Driebandanemoonvis die tussen koraal zwemt">
            <a:extLst>
              <a:ext uri="{FF2B5EF4-FFF2-40B4-BE49-F238E27FC236}">
                <a16:creationId xmlns:a16="http://schemas.microsoft.com/office/drawing/2014/main" id="{29032A98-90E1-7441-FEB8-196BD996B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r="2582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661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130"/>
      </a:dk2>
      <a:lt2>
        <a:srgbClr val="F0F3F1"/>
      </a:lt2>
      <a:accent1>
        <a:srgbClr val="E72999"/>
      </a:accent1>
      <a:accent2>
        <a:srgbClr val="D417D5"/>
      </a:accent2>
      <a:accent3>
        <a:srgbClr val="9629E7"/>
      </a:accent3>
      <a:accent4>
        <a:srgbClr val="482DD9"/>
      </a:accent4>
      <a:accent5>
        <a:srgbClr val="295AE7"/>
      </a:accent5>
      <a:accent6>
        <a:srgbClr val="1797D5"/>
      </a:accent6>
      <a:hlink>
        <a:srgbClr val="3F4BB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386</Words>
  <Application>Microsoft Office PowerPoint</Application>
  <PresentationFormat>Breedbeeld</PresentationFormat>
  <Paragraphs>57</Paragraphs>
  <Slides>10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The Hand Bold</vt:lpstr>
      <vt:lpstr>The Serif Hand Black</vt:lpstr>
      <vt:lpstr>SketchyVTI</vt:lpstr>
      <vt:lpstr>Herpeten en vissen </vt:lpstr>
      <vt:lpstr>Inhoud </vt:lpstr>
      <vt:lpstr>Deze les </vt:lpstr>
      <vt:lpstr>Vorig blok </vt:lpstr>
      <vt:lpstr>Leerdoelen </vt:lpstr>
      <vt:lpstr>Gezelschapsaquarium </vt:lpstr>
      <vt:lpstr>Gezelschapsaquarium </vt:lpstr>
      <vt:lpstr>Speciaal aquarium </vt:lpstr>
      <vt:lpstr>Streek of biotoop aquarium </vt:lpstr>
      <vt:lpstr>Opdracht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Herpeten en vissen </dc:title>
  <dc:creator>Maxime Van Straten</dc:creator>
  <cp:lastModifiedBy>Maxime Van Straten</cp:lastModifiedBy>
  <cp:revision>1</cp:revision>
  <dcterms:created xsi:type="dcterms:W3CDTF">2023-01-10T09:39:03Z</dcterms:created>
  <dcterms:modified xsi:type="dcterms:W3CDTF">2023-01-10T10:02:39Z</dcterms:modified>
</cp:coreProperties>
</file>